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14" r:id="rId5"/>
    <p:sldMasterId id="2147483726" r:id="rId6"/>
  </p:sldMasterIdLst>
  <p:notesMasterIdLst>
    <p:notesMasterId r:id="rId20"/>
  </p:notesMasterIdLst>
  <p:sldIdLst>
    <p:sldId id="257" r:id="rId7"/>
    <p:sldId id="295" r:id="rId8"/>
    <p:sldId id="283" r:id="rId9"/>
    <p:sldId id="299" r:id="rId10"/>
    <p:sldId id="304" r:id="rId11"/>
    <p:sldId id="298" r:id="rId12"/>
    <p:sldId id="301" r:id="rId13"/>
    <p:sldId id="300" r:id="rId14"/>
    <p:sldId id="302" r:id="rId15"/>
    <p:sldId id="303" r:id="rId16"/>
    <p:sldId id="307" r:id="rId17"/>
    <p:sldId id="306" r:id="rId18"/>
    <p:sldId id="292" r:id="rId19"/>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kel, Stefan" initials="KS" lastIdx="10" clrIdx="0">
    <p:extLst>
      <p:ext uri="{19B8F6BF-5375-455C-9EA6-DF929625EA0E}">
        <p15:presenceInfo xmlns:p15="http://schemas.microsoft.com/office/powerpoint/2012/main" userId="S-1-5-21-3318039502-754001453-826411437-102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06" d="100"/>
          <a:sy n="106" d="100"/>
        </p:scale>
        <p:origin x="72" y="23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376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E468839-6A8F-4309-9BB0-61EF53846049}" type="datetimeFigureOut">
              <a:rPr lang="de-DE" smtClean="0"/>
              <a:t>21.03.2022</a:t>
            </a:fld>
            <a:endParaRPr lang="de-DE"/>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4AD996A3-CDA1-4C17-AB63-D4D94D0DAD53}" type="slidenum">
              <a:rPr lang="de-DE" smtClean="0"/>
              <a:t>‹Nr.›</a:t>
            </a:fld>
            <a:endParaRPr lang="de-DE"/>
          </a:p>
        </p:txBody>
      </p:sp>
    </p:spTree>
    <p:extLst>
      <p:ext uri="{BB962C8B-B14F-4D97-AF65-F5344CB8AC3E}">
        <p14:creationId xmlns:p14="http://schemas.microsoft.com/office/powerpoint/2010/main" val="290807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9B00EF49-7894-4F53-A8DD-F7DB3BFC5032}" type="slidenum">
              <a:rPr lang="de-DE" smtClean="0">
                <a:solidFill>
                  <a:prstClr val="black"/>
                </a:solidFill>
              </a:rPr>
              <a:pPr/>
              <a:t>1</a:t>
            </a:fld>
            <a:endParaRPr lang="de-DE" dirty="0">
              <a:solidFill>
                <a:prstClr val="black"/>
              </a:solidFill>
            </a:endParaRPr>
          </a:p>
        </p:txBody>
      </p:sp>
      <p:sp>
        <p:nvSpPr>
          <p:cNvPr id="6" name="Folienbildplatzhalter 5"/>
          <p:cNvSpPr>
            <a:spLocks noGrp="1" noRot="1" noChangeAspect="1"/>
          </p:cNvSpPr>
          <p:nvPr>
            <p:ph type="sldImg"/>
          </p:nvPr>
        </p:nvSpPr>
        <p:spPr>
          <a:xfrm>
            <a:off x="20638" y="630238"/>
            <a:ext cx="5967412" cy="3355975"/>
          </a:xfrm>
        </p:spPr>
      </p:sp>
      <p:sp>
        <p:nvSpPr>
          <p:cNvPr id="7" name="Notizenplatzhalter 6"/>
          <p:cNvSpPr>
            <a:spLocks noGrp="1"/>
          </p:cNvSpPr>
          <p:nvPr>
            <p:ph type="body" idx="1"/>
          </p:nvPr>
        </p:nvSpPr>
        <p:spPr/>
        <p:txBody>
          <a:bodyPr/>
          <a:lstStyle/>
          <a:p>
            <a:endParaRPr lang="de-DE"/>
          </a:p>
        </p:txBody>
      </p:sp>
    </p:spTree>
    <p:extLst>
      <p:ext uri="{BB962C8B-B14F-4D97-AF65-F5344CB8AC3E}">
        <p14:creationId xmlns:p14="http://schemas.microsoft.com/office/powerpoint/2010/main" val="326842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9B00EF49-7894-4F53-A8DD-F7DB3BFC5032}" type="slidenum">
              <a:rPr lang="de-DE" smtClean="0">
                <a:solidFill>
                  <a:prstClr val="black"/>
                </a:solidFill>
              </a:rPr>
              <a:pPr/>
              <a:t>2</a:t>
            </a:fld>
            <a:endParaRPr lang="de-DE" dirty="0">
              <a:solidFill>
                <a:prstClr val="black"/>
              </a:solidFill>
            </a:endParaRPr>
          </a:p>
        </p:txBody>
      </p:sp>
      <p:sp>
        <p:nvSpPr>
          <p:cNvPr id="6" name="Folienbildplatzhalter 5"/>
          <p:cNvSpPr>
            <a:spLocks noGrp="1" noRot="1" noChangeAspect="1"/>
          </p:cNvSpPr>
          <p:nvPr>
            <p:ph type="sldImg"/>
          </p:nvPr>
        </p:nvSpPr>
        <p:spPr>
          <a:xfrm>
            <a:off x="20638" y="630238"/>
            <a:ext cx="5967412" cy="3355975"/>
          </a:xfrm>
        </p:spPr>
      </p:sp>
      <p:sp>
        <p:nvSpPr>
          <p:cNvPr id="7" name="Notizenplatzhalter 6"/>
          <p:cNvSpPr>
            <a:spLocks noGrp="1"/>
          </p:cNvSpPr>
          <p:nvPr>
            <p:ph type="body" idx="1"/>
          </p:nvPr>
        </p:nvSpPr>
        <p:spPr/>
        <p:txBody>
          <a:bodyPr/>
          <a:lstStyle/>
          <a:p>
            <a:endParaRPr lang="de-DE"/>
          </a:p>
        </p:txBody>
      </p:sp>
    </p:spTree>
    <p:extLst>
      <p:ext uri="{BB962C8B-B14F-4D97-AF65-F5344CB8AC3E}">
        <p14:creationId xmlns:p14="http://schemas.microsoft.com/office/powerpoint/2010/main" val="323292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4063" indent="-288925">
              <a:defRPr>
                <a:solidFill>
                  <a:schemeClr val="tx1"/>
                </a:solidFill>
                <a:latin typeface="Times New Roman" panose="02020603050405020304" pitchFamily="18" charset="0"/>
              </a:defRPr>
            </a:lvl2pPr>
            <a:lvl3pPr marL="1158875" indent="-231775">
              <a:defRPr>
                <a:solidFill>
                  <a:schemeClr val="tx1"/>
                </a:solidFill>
                <a:latin typeface="Times New Roman" panose="02020603050405020304" pitchFamily="18" charset="0"/>
              </a:defRPr>
            </a:lvl3pPr>
            <a:lvl4pPr marL="1624013" indent="-231775">
              <a:defRPr>
                <a:solidFill>
                  <a:schemeClr val="tx1"/>
                </a:solidFill>
                <a:latin typeface="Times New Roman" panose="02020603050405020304" pitchFamily="18" charset="0"/>
              </a:defRPr>
            </a:lvl4pPr>
            <a:lvl5pPr marL="2087563" indent="-231775">
              <a:defRPr>
                <a:solidFill>
                  <a:schemeClr val="tx1"/>
                </a:solidFill>
                <a:latin typeface="Times New Roman" panose="02020603050405020304" pitchFamily="18" charset="0"/>
              </a:defRPr>
            </a:lvl5pPr>
            <a:lvl6pPr marL="2544763" indent="-231775" eaLnBrk="0" fontAlgn="base" hangingPunct="0">
              <a:spcBef>
                <a:spcPct val="0"/>
              </a:spcBef>
              <a:spcAft>
                <a:spcPct val="0"/>
              </a:spcAft>
              <a:defRPr>
                <a:solidFill>
                  <a:schemeClr val="tx1"/>
                </a:solidFill>
                <a:latin typeface="Times New Roman" panose="02020603050405020304" pitchFamily="18" charset="0"/>
              </a:defRPr>
            </a:lvl6pPr>
            <a:lvl7pPr marL="3001963" indent="-231775" eaLnBrk="0" fontAlgn="base" hangingPunct="0">
              <a:spcBef>
                <a:spcPct val="0"/>
              </a:spcBef>
              <a:spcAft>
                <a:spcPct val="0"/>
              </a:spcAft>
              <a:defRPr>
                <a:solidFill>
                  <a:schemeClr val="tx1"/>
                </a:solidFill>
                <a:latin typeface="Times New Roman" panose="02020603050405020304" pitchFamily="18" charset="0"/>
              </a:defRPr>
            </a:lvl7pPr>
            <a:lvl8pPr marL="3459163" indent="-231775" eaLnBrk="0" fontAlgn="base" hangingPunct="0">
              <a:spcBef>
                <a:spcPct val="0"/>
              </a:spcBef>
              <a:spcAft>
                <a:spcPct val="0"/>
              </a:spcAft>
              <a:defRPr>
                <a:solidFill>
                  <a:schemeClr val="tx1"/>
                </a:solidFill>
                <a:latin typeface="Times New Roman" panose="02020603050405020304" pitchFamily="18" charset="0"/>
              </a:defRPr>
            </a:lvl8pPr>
            <a:lvl9pPr marL="3916363" indent="-231775"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673215F-CFD0-4193-93CB-896437F6F8BF}"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104818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4063" indent="-288925">
              <a:defRPr>
                <a:solidFill>
                  <a:schemeClr val="tx1"/>
                </a:solidFill>
                <a:latin typeface="Times New Roman" panose="02020603050405020304" pitchFamily="18" charset="0"/>
              </a:defRPr>
            </a:lvl2pPr>
            <a:lvl3pPr marL="1158875" indent="-231775">
              <a:defRPr>
                <a:solidFill>
                  <a:schemeClr val="tx1"/>
                </a:solidFill>
                <a:latin typeface="Times New Roman" panose="02020603050405020304" pitchFamily="18" charset="0"/>
              </a:defRPr>
            </a:lvl3pPr>
            <a:lvl4pPr marL="1624013" indent="-231775">
              <a:defRPr>
                <a:solidFill>
                  <a:schemeClr val="tx1"/>
                </a:solidFill>
                <a:latin typeface="Times New Roman" panose="02020603050405020304" pitchFamily="18" charset="0"/>
              </a:defRPr>
            </a:lvl4pPr>
            <a:lvl5pPr marL="2087563" indent="-231775">
              <a:defRPr>
                <a:solidFill>
                  <a:schemeClr val="tx1"/>
                </a:solidFill>
                <a:latin typeface="Times New Roman" panose="02020603050405020304" pitchFamily="18" charset="0"/>
              </a:defRPr>
            </a:lvl5pPr>
            <a:lvl6pPr marL="2544763" indent="-231775" eaLnBrk="0" fontAlgn="base" hangingPunct="0">
              <a:spcBef>
                <a:spcPct val="0"/>
              </a:spcBef>
              <a:spcAft>
                <a:spcPct val="0"/>
              </a:spcAft>
              <a:defRPr>
                <a:solidFill>
                  <a:schemeClr val="tx1"/>
                </a:solidFill>
                <a:latin typeface="Times New Roman" panose="02020603050405020304" pitchFamily="18" charset="0"/>
              </a:defRPr>
            </a:lvl6pPr>
            <a:lvl7pPr marL="3001963" indent="-231775" eaLnBrk="0" fontAlgn="base" hangingPunct="0">
              <a:spcBef>
                <a:spcPct val="0"/>
              </a:spcBef>
              <a:spcAft>
                <a:spcPct val="0"/>
              </a:spcAft>
              <a:defRPr>
                <a:solidFill>
                  <a:schemeClr val="tx1"/>
                </a:solidFill>
                <a:latin typeface="Times New Roman" panose="02020603050405020304" pitchFamily="18" charset="0"/>
              </a:defRPr>
            </a:lvl7pPr>
            <a:lvl8pPr marL="3459163" indent="-231775" eaLnBrk="0" fontAlgn="base" hangingPunct="0">
              <a:spcBef>
                <a:spcPct val="0"/>
              </a:spcBef>
              <a:spcAft>
                <a:spcPct val="0"/>
              </a:spcAft>
              <a:defRPr>
                <a:solidFill>
                  <a:schemeClr val="tx1"/>
                </a:solidFill>
                <a:latin typeface="Times New Roman" panose="02020603050405020304" pitchFamily="18" charset="0"/>
              </a:defRPr>
            </a:lvl8pPr>
            <a:lvl9pPr marL="3916363" indent="-231775"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DD8BE0A-5CF3-4405-9E00-B6AD1D0BF478}"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extLst>
      <p:ext uri="{BB962C8B-B14F-4D97-AF65-F5344CB8AC3E}">
        <p14:creationId xmlns:p14="http://schemas.microsoft.com/office/powerpoint/2010/main" val="144478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ChangeArrowheads="1" noTextEdit="1"/>
          </p:cNvSpPr>
          <p:nvPr>
            <p:ph type="sldImg"/>
          </p:nvPr>
        </p:nvSpPr>
        <p:spPr>
          <a:ln/>
        </p:spPr>
      </p:sp>
      <p:sp>
        <p:nvSpPr>
          <p:cNvPr id="51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51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A58D880-1AE4-47B1-B9BB-C460350C0B74}"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0492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4" name="Fußzeilenplatzhalter 3"/>
          <p:cNvSpPr>
            <a:spLocks noGrp="1"/>
          </p:cNvSpPr>
          <p:nvPr>
            <p:ph type="ftr" sz="quarter" idx="4"/>
          </p:nvPr>
        </p:nvSpPr>
        <p:spPr/>
        <p:txBody>
          <a:bodyPr/>
          <a:lstStyle/>
          <a:p>
            <a:pPr>
              <a:defRPr/>
            </a:pPr>
            <a:r>
              <a:rPr lang="de-DE"/>
              <a:t>Mitgliederversammlung am 02.0102021</a:t>
            </a:r>
          </a:p>
        </p:txBody>
      </p:sp>
      <p:sp>
        <p:nvSpPr>
          <p:cNvPr id="5125" name="Foliennummernplatzhalt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A7BEDC-CAE5-49E3-A220-F8E11DE46B23}" type="slidenum">
              <a:rPr lang="de-DE" altLang="de-DE"/>
              <a:pPr/>
              <a:t>8</a:t>
            </a:fld>
            <a:endParaRPr lang="de-DE" altLang="de-DE"/>
          </a:p>
        </p:txBody>
      </p:sp>
    </p:spTree>
    <p:extLst>
      <p:ext uri="{BB962C8B-B14F-4D97-AF65-F5344CB8AC3E}">
        <p14:creationId xmlns:p14="http://schemas.microsoft.com/office/powerpoint/2010/main" val="318733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9B00EF49-7894-4F53-A8DD-F7DB3BFC5032}" type="slidenum">
              <a:rPr lang="de-DE" smtClean="0">
                <a:solidFill>
                  <a:prstClr val="black"/>
                </a:solidFill>
              </a:rPr>
              <a:pPr/>
              <a:t>11</a:t>
            </a:fld>
            <a:endParaRPr lang="de-DE" dirty="0">
              <a:solidFill>
                <a:prstClr val="black"/>
              </a:solidFill>
            </a:endParaRPr>
          </a:p>
        </p:txBody>
      </p:sp>
      <p:sp>
        <p:nvSpPr>
          <p:cNvPr id="6" name="Folienbildplatzhalter 5"/>
          <p:cNvSpPr>
            <a:spLocks noGrp="1" noRot="1" noChangeAspect="1"/>
          </p:cNvSpPr>
          <p:nvPr>
            <p:ph type="sldImg"/>
          </p:nvPr>
        </p:nvSpPr>
        <p:spPr>
          <a:xfrm>
            <a:off x="20638" y="630238"/>
            <a:ext cx="5967412" cy="3355975"/>
          </a:xfrm>
        </p:spPr>
      </p:sp>
      <p:sp>
        <p:nvSpPr>
          <p:cNvPr id="7" name="Notizenplatzhalter 6"/>
          <p:cNvSpPr>
            <a:spLocks noGrp="1"/>
          </p:cNvSpPr>
          <p:nvPr>
            <p:ph type="body" idx="1"/>
          </p:nvPr>
        </p:nvSpPr>
        <p:spPr/>
        <p:txBody>
          <a:bodyPr/>
          <a:lstStyle/>
          <a:p>
            <a:endParaRPr lang="de-DE"/>
          </a:p>
        </p:txBody>
      </p:sp>
    </p:spTree>
    <p:extLst>
      <p:ext uri="{BB962C8B-B14F-4D97-AF65-F5344CB8AC3E}">
        <p14:creationId xmlns:p14="http://schemas.microsoft.com/office/powerpoint/2010/main" val="399954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00EF49-7894-4F53-A8DD-F7DB3BFC503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lienbildplatzhalter 5"/>
          <p:cNvSpPr>
            <a:spLocks noGrp="1" noRot="1" noChangeAspect="1"/>
          </p:cNvSpPr>
          <p:nvPr>
            <p:ph type="sldImg"/>
          </p:nvPr>
        </p:nvSpPr>
        <p:spPr>
          <a:xfrm>
            <a:off x="20638" y="630238"/>
            <a:ext cx="5967412" cy="3355975"/>
          </a:xfrm>
        </p:spPr>
      </p:sp>
      <p:sp>
        <p:nvSpPr>
          <p:cNvPr id="7" name="Notizenplatzhalter 6"/>
          <p:cNvSpPr>
            <a:spLocks noGrp="1"/>
          </p:cNvSpPr>
          <p:nvPr>
            <p:ph type="body" idx="1"/>
          </p:nvPr>
        </p:nvSpPr>
        <p:spPr/>
        <p:txBody>
          <a:bodyPr/>
          <a:lstStyle/>
          <a:p>
            <a:endParaRPr lang="de-DE"/>
          </a:p>
        </p:txBody>
      </p:sp>
    </p:spTree>
    <p:extLst>
      <p:ext uri="{BB962C8B-B14F-4D97-AF65-F5344CB8AC3E}">
        <p14:creationId xmlns:p14="http://schemas.microsoft.com/office/powerpoint/2010/main" val="2989275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4" name="Grafik 13"/>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bwMode="gray">
          <a:xfrm>
            <a:off x="-1" y="2"/>
            <a:ext cx="9141620" cy="3357563"/>
          </a:xfrm>
          <a:prstGeom prst="rect">
            <a:avLst/>
          </a:prstGeom>
        </p:spPr>
      </p:pic>
      <p:pic>
        <p:nvPicPr>
          <p:cNvPr id="16" name="Grafik 15"/>
          <p:cNvPicPr>
            <a:picLocks/>
          </p:cNvPicPr>
          <p:nvPr userDrawn="1"/>
        </p:nvPicPr>
        <p:blipFill rotWithShape="1">
          <a:blip r:embed="rId3" cstate="print">
            <a:extLst>
              <a:ext uri="{28A0092B-C50C-407E-A947-70E740481C1C}">
                <a14:useLocalDpi xmlns:a14="http://schemas.microsoft.com/office/drawing/2010/main" val="0"/>
              </a:ext>
            </a:extLst>
          </a:blip>
          <a:srcRect l="46996"/>
          <a:stretch/>
        </p:blipFill>
        <p:spPr bwMode="gray">
          <a:xfrm>
            <a:off x="4296244" y="2"/>
            <a:ext cx="7895757" cy="3357563"/>
          </a:xfrm>
          <a:prstGeom prst="rect">
            <a:avLst/>
          </a:prstGeom>
        </p:spPr>
      </p:pic>
      <p:sp>
        <p:nvSpPr>
          <p:cNvPr id="9" name="Rechteck 8"/>
          <p:cNvSpPr/>
          <p:nvPr userDrawn="1"/>
        </p:nvSpPr>
        <p:spPr bwMode="gray">
          <a:xfrm>
            <a:off x="-2" y="3573017"/>
            <a:ext cx="12192001" cy="1656000"/>
          </a:xfrm>
          <a:prstGeom prst="rect">
            <a:avLst/>
          </a:prstGeom>
          <a:solidFill>
            <a:srgbClr val="E3E5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1" tIns="35994" rIns="53991" bIns="35994" numCol="1" spcCol="0" rtlCol="0" fromWordArt="0" anchor="b" anchorCtr="0" forceAA="0" compatLnSpc="1">
            <a:prstTxWarp prst="textNoShape">
              <a:avLst/>
            </a:prstTxWarp>
            <a:noAutofit/>
          </a:bodyPr>
          <a:lstStyle/>
          <a:p>
            <a:pPr algn="r" defTabSz="457123"/>
            <a:endParaRPr lang="de-DE" sz="800" dirty="0">
              <a:solidFill>
                <a:prstClr val="white"/>
              </a:solidFill>
            </a:endParaRPr>
          </a:p>
        </p:txBody>
      </p:sp>
      <p:sp>
        <p:nvSpPr>
          <p:cNvPr id="2" name="Title 1"/>
          <p:cNvSpPr>
            <a:spLocks noGrp="1"/>
          </p:cNvSpPr>
          <p:nvPr>
            <p:ph type="ctrTitle" hasCustomPrompt="1"/>
          </p:nvPr>
        </p:nvSpPr>
        <p:spPr bwMode="gray">
          <a:xfrm>
            <a:off x="408849" y="4077137"/>
            <a:ext cx="11373039" cy="936000"/>
          </a:xfrm>
        </p:spPr>
        <p:txBody>
          <a:bodyPr anchor="t"/>
          <a:lstStyle>
            <a:lvl1pPr algn="l">
              <a:lnSpc>
                <a:spcPct val="90000"/>
              </a:lnSpc>
              <a:defRPr sz="3600" baseline="0"/>
            </a:lvl1pPr>
          </a:lstStyle>
          <a:p>
            <a:r>
              <a:rPr lang="de-DE" dirty="0"/>
              <a:t>Titelzeile </a:t>
            </a:r>
            <a:br>
              <a:rPr lang="de-DE" dirty="0"/>
            </a:br>
            <a:r>
              <a:rPr lang="de-DE" dirty="0"/>
              <a:t>max. 2-zeilig</a:t>
            </a:r>
          </a:p>
        </p:txBody>
      </p:sp>
      <p:sp>
        <p:nvSpPr>
          <p:cNvPr id="3" name="Subtitle 2"/>
          <p:cNvSpPr>
            <a:spLocks noGrp="1"/>
          </p:cNvSpPr>
          <p:nvPr>
            <p:ph type="subTitle" idx="1" hasCustomPrompt="1"/>
          </p:nvPr>
        </p:nvSpPr>
        <p:spPr bwMode="gray">
          <a:xfrm>
            <a:off x="408849" y="3717033"/>
            <a:ext cx="11373039" cy="288000"/>
          </a:xfrm>
        </p:spPr>
        <p:txBody>
          <a:bodyPr anchor="b"/>
          <a:lstStyle>
            <a:lvl1pPr marL="0" indent="0" algn="l">
              <a:lnSpc>
                <a:spcPct val="100000"/>
              </a:lnSpc>
              <a:spcBef>
                <a:spcPts val="0"/>
              </a:spcBef>
              <a:spcAft>
                <a:spcPts val="0"/>
              </a:spcAft>
              <a:buNone/>
              <a:defRPr sz="1800" b="0">
                <a:solidFill>
                  <a:schemeClr val="tx1"/>
                </a:solidFill>
                <a:latin typeface="+mn-lt"/>
              </a:defRPr>
            </a:lvl1pPr>
            <a:lvl2pPr marL="0" indent="0" algn="l">
              <a:lnSpc>
                <a:spcPct val="100000"/>
              </a:lnSpc>
              <a:spcBef>
                <a:spcPts val="0"/>
              </a:spcBef>
              <a:spcAft>
                <a:spcPts val="0"/>
              </a:spcAft>
              <a:buNone/>
              <a:defRPr sz="1800" b="0">
                <a:solidFill>
                  <a:schemeClr val="tx1"/>
                </a:solidFill>
                <a:latin typeface="+mn-lt"/>
              </a:defRPr>
            </a:lvl2pPr>
            <a:lvl3pPr marL="0" indent="0" algn="l">
              <a:lnSpc>
                <a:spcPct val="100000"/>
              </a:lnSpc>
              <a:spcBef>
                <a:spcPts val="0"/>
              </a:spcBef>
              <a:spcAft>
                <a:spcPts val="0"/>
              </a:spcAft>
              <a:buNone/>
              <a:defRPr sz="1800" b="0">
                <a:solidFill>
                  <a:schemeClr val="tx1"/>
                </a:solidFill>
                <a:latin typeface="+mn-lt"/>
              </a:defRPr>
            </a:lvl3pPr>
            <a:lvl4pPr marL="0" indent="0" algn="l">
              <a:lnSpc>
                <a:spcPct val="100000"/>
              </a:lnSpc>
              <a:spcBef>
                <a:spcPts val="0"/>
              </a:spcBef>
              <a:spcAft>
                <a:spcPts val="0"/>
              </a:spcAft>
              <a:buNone/>
              <a:defRPr sz="1800" b="0">
                <a:solidFill>
                  <a:schemeClr val="tx1"/>
                </a:solidFill>
                <a:latin typeface="+mn-lt"/>
              </a:defRPr>
            </a:lvl4pPr>
            <a:lvl5pPr marL="0" indent="0" algn="l">
              <a:lnSpc>
                <a:spcPct val="100000"/>
              </a:lnSpc>
              <a:spcBef>
                <a:spcPts val="0"/>
              </a:spcBef>
              <a:spcAft>
                <a:spcPts val="0"/>
              </a:spcAft>
              <a:buNone/>
              <a:defRPr sz="1800" b="0">
                <a:solidFill>
                  <a:schemeClr val="tx1"/>
                </a:solidFill>
                <a:latin typeface="+mn-lt"/>
              </a:defRPr>
            </a:lvl5pPr>
            <a:lvl6pPr marL="0" indent="0" algn="l">
              <a:lnSpc>
                <a:spcPct val="100000"/>
              </a:lnSpc>
              <a:spcBef>
                <a:spcPts val="0"/>
              </a:spcBef>
              <a:spcAft>
                <a:spcPts val="0"/>
              </a:spcAft>
              <a:buNone/>
              <a:defRPr sz="1800" b="0">
                <a:solidFill>
                  <a:schemeClr val="tx1"/>
                </a:solidFill>
                <a:latin typeface="+mn-lt"/>
              </a:defRPr>
            </a:lvl6pPr>
            <a:lvl7pPr marL="0" indent="0" algn="l">
              <a:lnSpc>
                <a:spcPct val="100000"/>
              </a:lnSpc>
              <a:spcBef>
                <a:spcPts val="0"/>
              </a:spcBef>
              <a:spcAft>
                <a:spcPts val="0"/>
              </a:spcAft>
              <a:buNone/>
              <a:defRPr sz="1800" b="0">
                <a:solidFill>
                  <a:schemeClr val="tx1"/>
                </a:solidFill>
                <a:latin typeface="+mn-lt"/>
              </a:defRPr>
            </a:lvl7pPr>
            <a:lvl8pPr marL="0" indent="0" algn="l">
              <a:lnSpc>
                <a:spcPct val="100000"/>
              </a:lnSpc>
              <a:spcBef>
                <a:spcPts val="0"/>
              </a:spcBef>
              <a:spcAft>
                <a:spcPts val="0"/>
              </a:spcAft>
              <a:buNone/>
              <a:defRPr sz="1800" b="0">
                <a:solidFill>
                  <a:schemeClr val="tx1"/>
                </a:solidFill>
                <a:latin typeface="+mn-lt"/>
              </a:defRPr>
            </a:lvl8pPr>
            <a:lvl9pPr marL="0" indent="0" algn="l">
              <a:lnSpc>
                <a:spcPct val="100000"/>
              </a:lnSpc>
              <a:spcBef>
                <a:spcPts val="0"/>
              </a:spcBef>
              <a:spcAft>
                <a:spcPts val="0"/>
              </a:spcAft>
              <a:buNone/>
              <a:defRPr sz="1800" b="0">
                <a:solidFill>
                  <a:schemeClr val="tx1"/>
                </a:solidFill>
                <a:latin typeface="+mn-lt"/>
              </a:defRPr>
            </a:lvl9pPr>
          </a:lstStyle>
          <a:p>
            <a:pPr lvl="0"/>
            <a:r>
              <a:rPr lang="de-DE" dirty="0"/>
              <a:t>Dachzeile</a:t>
            </a:r>
          </a:p>
        </p:txBody>
      </p:sp>
      <p:sp>
        <p:nvSpPr>
          <p:cNvPr id="15" name="Textplatzhalter 14"/>
          <p:cNvSpPr>
            <a:spLocks noGrp="1"/>
          </p:cNvSpPr>
          <p:nvPr>
            <p:ph type="body" sz="quarter" idx="10" hasCustomPrompt="1"/>
          </p:nvPr>
        </p:nvSpPr>
        <p:spPr bwMode="gray">
          <a:xfrm>
            <a:off x="408850" y="5373216"/>
            <a:ext cx="5542556" cy="1079972"/>
          </a:xfrm>
        </p:spPr>
        <p:txBody>
          <a:bodyPr/>
          <a:lstStyle>
            <a:lvl1pPr marL="0" indent="0">
              <a:spcBef>
                <a:spcPts val="0"/>
              </a:spcBef>
              <a:spcAft>
                <a:spcPts val="0"/>
              </a:spcAft>
              <a:buFont typeface="Arial" panose="020B0604020202020204" pitchFamily="34" charset="0"/>
              <a:buNone/>
              <a:defRPr sz="1800" b="0">
                <a:latin typeface="+mn-lt"/>
              </a:defRPr>
            </a:lvl1pPr>
            <a:lvl2pPr marL="0" indent="0">
              <a:spcBef>
                <a:spcPts val="0"/>
              </a:spcBef>
              <a:spcAft>
                <a:spcPts val="0"/>
              </a:spcAft>
              <a:buFont typeface="Arial" panose="020B0604020202020204" pitchFamily="34" charset="0"/>
              <a:buNone/>
              <a:defRPr sz="1800" b="0">
                <a:latin typeface="+mn-lt"/>
              </a:defRPr>
            </a:lvl2pPr>
            <a:lvl3pPr marL="0" indent="0">
              <a:spcBef>
                <a:spcPts val="0"/>
              </a:spcBef>
              <a:spcAft>
                <a:spcPts val="0"/>
              </a:spcAft>
              <a:buNone/>
              <a:defRPr sz="1800" b="0">
                <a:latin typeface="+mn-lt"/>
              </a:defRPr>
            </a:lvl3pPr>
            <a:lvl4pPr marL="0" indent="0">
              <a:spcBef>
                <a:spcPts val="0"/>
              </a:spcBef>
              <a:spcAft>
                <a:spcPts val="0"/>
              </a:spcAft>
              <a:buNone/>
              <a:defRPr sz="1800" b="0">
                <a:latin typeface="+mn-lt"/>
              </a:defRPr>
            </a:lvl4pPr>
            <a:lvl5pPr marL="0" indent="0">
              <a:spcBef>
                <a:spcPts val="0"/>
              </a:spcBef>
              <a:spcAft>
                <a:spcPts val="0"/>
              </a:spcAft>
              <a:buNone/>
              <a:defRPr sz="1800" b="0">
                <a:latin typeface="+mn-lt"/>
              </a:defRPr>
            </a:lvl5pPr>
            <a:lvl6pPr marL="0" indent="0">
              <a:buNone/>
              <a:defRPr sz="1800">
                <a:latin typeface="+mn-lt"/>
              </a:defRPr>
            </a:lvl6pPr>
            <a:lvl7pPr marL="0" indent="0">
              <a:buNone/>
              <a:defRPr sz="1800">
                <a:latin typeface="+mn-lt"/>
              </a:defRPr>
            </a:lvl7pPr>
            <a:lvl8pPr marL="0" indent="0">
              <a:buNone/>
              <a:defRPr sz="1800">
                <a:latin typeface="+mn-lt"/>
              </a:defRPr>
            </a:lvl8pPr>
            <a:lvl9pPr marL="0" indent="0">
              <a:buNone/>
              <a:defRPr sz="1800">
                <a:latin typeface="+mn-lt"/>
              </a:defRPr>
            </a:lvl9pPr>
          </a:lstStyle>
          <a:p>
            <a:pPr lvl="0"/>
            <a:r>
              <a:rPr lang="de-DE" dirty="0"/>
              <a:t>Zusatzinformation (Autor | Datum)</a:t>
            </a:r>
          </a:p>
          <a:p>
            <a:pPr lvl="1"/>
            <a:r>
              <a:rPr lang="de-DE" dirty="0"/>
              <a:t>Zweite Ebene</a:t>
            </a:r>
          </a:p>
        </p:txBody>
      </p:sp>
      <p:sp>
        <p:nvSpPr>
          <p:cNvPr id="21" name="Textplatzhalter 20"/>
          <p:cNvSpPr>
            <a:spLocks noGrp="1"/>
          </p:cNvSpPr>
          <p:nvPr>
            <p:ph type="body" sz="quarter" idx="11" hasCustomPrompt="1"/>
          </p:nvPr>
        </p:nvSpPr>
        <p:spPr bwMode="gray">
          <a:xfrm>
            <a:off x="1489759" y="404665"/>
            <a:ext cx="6405997" cy="720000"/>
          </a:xfrm>
        </p:spPr>
        <p:txBody>
          <a:bodyPr bIns="28795" anchor="b"/>
          <a:lstStyle>
            <a:lvl1pPr marL="0" indent="0">
              <a:lnSpc>
                <a:spcPct val="100000"/>
              </a:lnSpc>
              <a:spcBef>
                <a:spcPts val="0"/>
              </a:spcBef>
              <a:spcAft>
                <a:spcPts val="0"/>
              </a:spcAft>
              <a:buFont typeface="Arial" panose="020B0604020202020204" pitchFamily="34" charset="0"/>
              <a:buNone/>
              <a:defRPr b="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b="0">
                <a:solidFill>
                  <a:schemeClr val="accent1"/>
                </a:solidFill>
                <a:latin typeface="+mn-lt"/>
              </a:defRPr>
            </a:lvl2pPr>
            <a:lvl3pPr marL="0" indent="0">
              <a:lnSpc>
                <a:spcPct val="100000"/>
              </a:lnSpc>
              <a:spcBef>
                <a:spcPts val="0"/>
              </a:spcBef>
              <a:spcAft>
                <a:spcPts val="0"/>
              </a:spcAft>
              <a:buNone/>
              <a:defRPr b="0">
                <a:solidFill>
                  <a:schemeClr val="accent1"/>
                </a:solidFill>
                <a:latin typeface="+mn-lt"/>
              </a:defRPr>
            </a:lvl3pPr>
            <a:lvl4pPr marL="0" indent="0">
              <a:lnSpc>
                <a:spcPct val="100000"/>
              </a:lnSpc>
              <a:spcBef>
                <a:spcPts val="0"/>
              </a:spcBef>
              <a:spcAft>
                <a:spcPts val="0"/>
              </a:spcAft>
              <a:buNone/>
              <a:defRPr b="0">
                <a:solidFill>
                  <a:schemeClr val="accent1"/>
                </a:solidFill>
                <a:latin typeface="+mn-lt"/>
              </a:defRPr>
            </a:lvl4pPr>
            <a:lvl5pPr marL="0" indent="0">
              <a:lnSpc>
                <a:spcPct val="100000"/>
              </a:lnSpc>
              <a:spcBef>
                <a:spcPts val="0"/>
              </a:spcBef>
              <a:spcAft>
                <a:spcPts val="0"/>
              </a:spcAft>
              <a:buNone/>
              <a:defRPr b="0">
                <a:solidFill>
                  <a:schemeClr val="accent1"/>
                </a:solidFill>
                <a:latin typeface="+mn-lt"/>
              </a:defRPr>
            </a:lvl5pPr>
            <a:lvl6pPr marL="0" indent="0">
              <a:lnSpc>
                <a:spcPct val="100000"/>
              </a:lnSpc>
              <a:spcBef>
                <a:spcPts val="0"/>
              </a:spcBef>
              <a:spcAft>
                <a:spcPts val="0"/>
              </a:spcAft>
              <a:buNone/>
              <a:defRPr b="0">
                <a:solidFill>
                  <a:schemeClr val="accent1"/>
                </a:solidFill>
                <a:latin typeface="+mn-lt"/>
              </a:defRPr>
            </a:lvl6pPr>
            <a:lvl7pPr marL="0" indent="0">
              <a:lnSpc>
                <a:spcPct val="100000"/>
              </a:lnSpc>
              <a:spcBef>
                <a:spcPts val="0"/>
              </a:spcBef>
              <a:spcAft>
                <a:spcPts val="0"/>
              </a:spcAft>
              <a:buNone/>
              <a:defRPr b="0">
                <a:solidFill>
                  <a:schemeClr val="accent1"/>
                </a:solidFill>
                <a:latin typeface="+mn-lt"/>
              </a:defRPr>
            </a:lvl7pPr>
            <a:lvl8pPr marL="0" indent="0">
              <a:lnSpc>
                <a:spcPct val="100000"/>
              </a:lnSpc>
              <a:spcBef>
                <a:spcPts val="0"/>
              </a:spcBef>
              <a:spcAft>
                <a:spcPts val="0"/>
              </a:spcAft>
              <a:buNone/>
              <a:defRPr b="0">
                <a:solidFill>
                  <a:schemeClr val="accent1"/>
                </a:solidFill>
                <a:latin typeface="+mn-lt"/>
              </a:defRPr>
            </a:lvl8pPr>
            <a:lvl9pPr marL="0" indent="0">
              <a:lnSpc>
                <a:spcPct val="100000"/>
              </a:lnSpc>
              <a:spcBef>
                <a:spcPts val="0"/>
              </a:spcBef>
              <a:spcAft>
                <a:spcPts val="0"/>
              </a:spcAft>
              <a:buNone/>
              <a:defRPr b="0">
                <a:solidFill>
                  <a:schemeClr val="accent1"/>
                </a:solidFill>
                <a:latin typeface="+mn-lt"/>
              </a:defRPr>
            </a:lvl9pPr>
          </a:lstStyle>
          <a:p>
            <a:pPr lvl="0"/>
            <a:r>
              <a:rPr lang="de-DE" dirty="0"/>
              <a:t>Klinik, Institut, Geschäftsbereich</a:t>
            </a:r>
          </a:p>
        </p:txBody>
      </p:sp>
      <p:sp>
        <p:nvSpPr>
          <p:cNvPr id="11" name="Rechteck 10"/>
          <p:cNvSpPr/>
          <p:nvPr userDrawn="1"/>
        </p:nvSpPr>
        <p:spPr bwMode="gray">
          <a:xfrm>
            <a:off x="3" y="3429001"/>
            <a:ext cx="12191999"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defTabSz="457123"/>
            <a:endParaRPr lang="de-DE" sz="1800" dirty="0">
              <a:solidFill>
                <a:prstClr val="white"/>
              </a:solidFill>
            </a:endParaRPr>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gray">
          <a:xfrm>
            <a:off x="408849" y="404664"/>
            <a:ext cx="880648"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gray">
          <a:xfrm>
            <a:off x="9839658" y="6095827"/>
            <a:ext cx="1943493" cy="50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184838"/>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de-DE"/>
              <a:t>Titelmasterformat durch Klicken bearbeiten</a:t>
            </a:r>
            <a:endParaRPr lang="de-DE" dirty="0"/>
          </a:p>
        </p:txBody>
      </p:sp>
      <p:sp>
        <p:nvSpPr>
          <p:cNvPr id="3" name="Date Placeholder 2"/>
          <p:cNvSpPr>
            <a:spLocks noGrp="1"/>
          </p:cNvSpPr>
          <p:nvPr>
            <p:ph type="dt" sz="half" idx="10"/>
          </p:nvPr>
        </p:nvSpPr>
        <p:spPr bwMode="gray"/>
        <p:txBody>
          <a:bodyPr/>
          <a:lstStyle/>
          <a:p>
            <a:r>
              <a:rPr lang="de-DE" dirty="0">
                <a:solidFill>
                  <a:srgbClr val="004992"/>
                </a:solidFill>
              </a:rPr>
              <a:t>Autor (Vorname Nachname)</a:t>
            </a:r>
          </a:p>
        </p:txBody>
      </p:sp>
      <p:sp>
        <p:nvSpPr>
          <p:cNvPr id="4" name="Footer Placeholder 3"/>
          <p:cNvSpPr>
            <a:spLocks noGrp="1"/>
          </p:cNvSpPr>
          <p:nvPr>
            <p:ph type="ftr" sz="quarter" idx="11"/>
          </p:nvPr>
        </p:nvSpPr>
        <p:spPr bwMode="gray"/>
        <p:txBody>
          <a:bodyPr/>
          <a:lstStyle/>
          <a:p>
            <a:r>
              <a:rPr lang="de-DE" dirty="0">
                <a:solidFill>
                  <a:srgbClr val="333333"/>
                </a:solidFill>
              </a:rPr>
              <a:t>Fußzeile (Titel der Präsentation)</a:t>
            </a:r>
          </a:p>
        </p:txBody>
      </p:sp>
      <p:sp>
        <p:nvSpPr>
          <p:cNvPr id="5" name="Slide Number Placeholder 4"/>
          <p:cNvSpPr>
            <a:spLocks noGrp="1"/>
          </p:cNvSpPr>
          <p:nvPr>
            <p:ph type="sldNum" sz="quarter" idx="12"/>
          </p:nvPr>
        </p:nvSpPr>
        <p:spPr bwMode="gray"/>
        <p:txBody>
          <a:bodyPr/>
          <a:lstStyle/>
          <a:p>
            <a:fld id="{9B00EF49-7894-4F53-A8DD-F7DB3BFC5032}" type="slidenum">
              <a:rPr lang="de-DE" smtClean="0">
                <a:solidFill>
                  <a:srgbClr val="333333"/>
                </a:solidFill>
              </a:rPr>
              <a:pPr/>
              <a:t>‹Nr.›</a:t>
            </a:fld>
            <a:endParaRPr lang="de-DE" dirty="0">
              <a:solidFill>
                <a:srgbClr val="333333"/>
              </a:solidFill>
            </a:endParaRPr>
          </a:p>
        </p:txBody>
      </p:sp>
    </p:spTree>
    <p:extLst>
      <p:ext uri="{BB962C8B-B14F-4D97-AF65-F5344CB8AC3E}">
        <p14:creationId xmlns:p14="http://schemas.microsoft.com/office/powerpoint/2010/main" val="246048897"/>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r>
              <a:rPr lang="de-DE" dirty="0">
                <a:solidFill>
                  <a:srgbClr val="004992"/>
                </a:solidFill>
              </a:rPr>
              <a:t>Autor (Vorname Nachname)</a:t>
            </a:r>
          </a:p>
        </p:txBody>
      </p:sp>
      <p:sp>
        <p:nvSpPr>
          <p:cNvPr id="3" name="Footer Placeholder 2"/>
          <p:cNvSpPr>
            <a:spLocks noGrp="1"/>
          </p:cNvSpPr>
          <p:nvPr>
            <p:ph type="ftr" sz="quarter" idx="11"/>
          </p:nvPr>
        </p:nvSpPr>
        <p:spPr bwMode="gray"/>
        <p:txBody>
          <a:bodyPr/>
          <a:lstStyle/>
          <a:p>
            <a:r>
              <a:rPr lang="de-DE" dirty="0">
                <a:solidFill>
                  <a:srgbClr val="333333"/>
                </a:solidFill>
              </a:rPr>
              <a:t>Fußzeile (Titel der Präsentation)</a:t>
            </a:r>
          </a:p>
        </p:txBody>
      </p:sp>
      <p:sp>
        <p:nvSpPr>
          <p:cNvPr id="4" name="Slide Number Placeholder 3"/>
          <p:cNvSpPr>
            <a:spLocks noGrp="1"/>
          </p:cNvSpPr>
          <p:nvPr>
            <p:ph type="sldNum" sz="quarter" idx="12"/>
          </p:nvPr>
        </p:nvSpPr>
        <p:spPr bwMode="gray"/>
        <p:txBody>
          <a:bodyPr/>
          <a:lstStyle/>
          <a:p>
            <a:fld id="{9B00EF49-7894-4F53-A8DD-F7DB3BFC5032}" type="slidenum">
              <a:rPr lang="de-DE" smtClean="0">
                <a:solidFill>
                  <a:srgbClr val="333333"/>
                </a:solidFill>
              </a:rPr>
              <a:pPr/>
              <a:t>‹Nr.›</a:t>
            </a:fld>
            <a:endParaRPr lang="de-DE" dirty="0">
              <a:solidFill>
                <a:srgbClr val="333333"/>
              </a:solidFill>
            </a:endParaRPr>
          </a:p>
        </p:txBody>
      </p:sp>
    </p:spTree>
    <p:extLst>
      <p:ext uri="{BB962C8B-B14F-4D97-AF65-F5344CB8AC3E}">
        <p14:creationId xmlns:p14="http://schemas.microsoft.com/office/powerpoint/2010/main" val="3618927819"/>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sp>
        <p:nvSpPr>
          <p:cNvPr id="15" name="Rechteck 14"/>
          <p:cNvSpPr/>
          <p:nvPr userDrawn="1"/>
        </p:nvSpPr>
        <p:spPr bwMode="gray">
          <a:xfrm>
            <a:off x="-2" y="3573016"/>
            <a:ext cx="12192001" cy="3284984"/>
          </a:xfrm>
          <a:prstGeom prst="rect">
            <a:avLst/>
          </a:prstGeom>
          <a:solidFill>
            <a:srgbClr val="E3E5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1" tIns="35994" rIns="53991" bIns="35994" numCol="1" spcCol="0" rtlCol="0" fromWordArt="0" anchor="b" anchorCtr="0" forceAA="0" compatLnSpc="1">
            <a:prstTxWarp prst="textNoShape">
              <a:avLst/>
            </a:prstTxWarp>
            <a:noAutofit/>
          </a:bodyPr>
          <a:lstStyle/>
          <a:p>
            <a:pPr algn="r" defTabSz="457123"/>
            <a:endParaRPr lang="de-DE" sz="800" dirty="0">
              <a:solidFill>
                <a:prstClr val="white"/>
              </a:solidFill>
            </a:endParaRPr>
          </a:p>
        </p:txBody>
      </p:sp>
      <p:sp>
        <p:nvSpPr>
          <p:cNvPr id="10" name="Rechteck 9"/>
          <p:cNvSpPr/>
          <p:nvPr userDrawn="1"/>
        </p:nvSpPr>
        <p:spPr bwMode="gray">
          <a:xfrm>
            <a:off x="3" y="3429001"/>
            <a:ext cx="12191999"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defTabSz="457123"/>
            <a:endParaRPr lang="de-DE" sz="1800" dirty="0">
              <a:solidFill>
                <a:prstClr val="white"/>
              </a:solidFill>
            </a:endParaRPr>
          </a:p>
        </p:txBody>
      </p:sp>
      <p:sp>
        <p:nvSpPr>
          <p:cNvPr id="6" name="Textplatzhalter 20"/>
          <p:cNvSpPr>
            <a:spLocks noGrp="1"/>
          </p:cNvSpPr>
          <p:nvPr>
            <p:ph type="body" sz="quarter" idx="11" hasCustomPrompt="1"/>
          </p:nvPr>
        </p:nvSpPr>
        <p:spPr bwMode="gray">
          <a:xfrm>
            <a:off x="1488687" y="404665"/>
            <a:ext cx="6406332" cy="720000"/>
          </a:xfrm>
        </p:spPr>
        <p:txBody>
          <a:bodyPr bIns="28795" anchor="b"/>
          <a:lstStyle>
            <a:lvl1pPr marL="0" indent="0">
              <a:lnSpc>
                <a:spcPct val="100000"/>
              </a:lnSpc>
              <a:spcBef>
                <a:spcPts val="0"/>
              </a:spcBef>
              <a:spcAft>
                <a:spcPts val="0"/>
              </a:spcAft>
              <a:buFont typeface="Arial" panose="020B0604020202020204" pitchFamily="34" charset="0"/>
              <a:buNone/>
              <a:defRPr b="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b="0">
                <a:solidFill>
                  <a:schemeClr val="accent1"/>
                </a:solidFill>
                <a:latin typeface="+mn-lt"/>
              </a:defRPr>
            </a:lvl2pPr>
            <a:lvl3pPr marL="0" indent="0">
              <a:lnSpc>
                <a:spcPct val="100000"/>
              </a:lnSpc>
              <a:spcBef>
                <a:spcPts val="0"/>
              </a:spcBef>
              <a:spcAft>
                <a:spcPts val="0"/>
              </a:spcAft>
              <a:buNone/>
              <a:defRPr b="0">
                <a:solidFill>
                  <a:schemeClr val="accent1"/>
                </a:solidFill>
                <a:latin typeface="+mn-lt"/>
              </a:defRPr>
            </a:lvl3pPr>
            <a:lvl4pPr marL="0" indent="0">
              <a:lnSpc>
                <a:spcPct val="100000"/>
              </a:lnSpc>
              <a:spcBef>
                <a:spcPts val="0"/>
              </a:spcBef>
              <a:spcAft>
                <a:spcPts val="0"/>
              </a:spcAft>
              <a:buNone/>
              <a:defRPr b="0">
                <a:solidFill>
                  <a:schemeClr val="accent1"/>
                </a:solidFill>
                <a:latin typeface="+mn-lt"/>
              </a:defRPr>
            </a:lvl4pPr>
            <a:lvl5pPr marL="0" indent="0">
              <a:lnSpc>
                <a:spcPct val="100000"/>
              </a:lnSpc>
              <a:spcBef>
                <a:spcPts val="0"/>
              </a:spcBef>
              <a:spcAft>
                <a:spcPts val="0"/>
              </a:spcAft>
              <a:buNone/>
              <a:defRPr b="0">
                <a:solidFill>
                  <a:schemeClr val="accent1"/>
                </a:solidFill>
                <a:latin typeface="+mn-lt"/>
              </a:defRPr>
            </a:lvl5pPr>
            <a:lvl6pPr marL="0" indent="0">
              <a:lnSpc>
                <a:spcPct val="100000"/>
              </a:lnSpc>
              <a:spcBef>
                <a:spcPts val="0"/>
              </a:spcBef>
              <a:spcAft>
                <a:spcPts val="0"/>
              </a:spcAft>
              <a:buNone/>
              <a:defRPr b="0">
                <a:solidFill>
                  <a:schemeClr val="accent1"/>
                </a:solidFill>
                <a:latin typeface="+mn-lt"/>
              </a:defRPr>
            </a:lvl6pPr>
            <a:lvl7pPr marL="0" indent="0">
              <a:lnSpc>
                <a:spcPct val="100000"/>
              </a:lnSpc>
              <a:spcBef>
                <a:spcPts val="0"/>
              </a:spcBef>
              <a:spcAft>
                <a:spcPts val="0"/>
              </a:spcAft>
              <a:buNone/>
              <a:defRPr b="0">
                <a:solidFill>
                  <a:schemeClr val="accent1"/>
                </a:solidFill>
                <a:latin typeface="+mn-lt"/>
              </a:defRPr>
            </a:lvl7pPr>
            <a:lvl8pPr marL="0" indent="0">
              <a:lnSpc>
                <a:spcPct val="100000"/>
              </a:lnSpc>
              <a:spcBef>
                <a:spcPts val="0"/>
              </a:spcBef>
              <a:spcAft>
                <a:spcPts val="0"/>
              </a:spcAft>
              <a:buNone/>
              <a:defRPr b="0">
                <a:solidFill>
                  <a:schemeClr val="accent1"/>
                </a:solidFill>
                <a:latin typeface="+mn-lt"/>
              </a:defRPr>
            </a:lvl8pPr>
            <a:lvl9pPr marL="0" indent="0">
              <a:lnSpc>
                <a:spcPct val="100000"/>
              </a:lnSpc>
              <a:spcBef>
                <a:spcPts val="0"/>
              </a:spcBef>
              <a:spcAft>
                <a:spcPts val="0"/>
              </a:spcAft>
              <a:buNone/>
              <a:defRPr b="0">
                <a:solidFill>
                  <a:schemeClr val="accent1"/>
                </a:solidFill>
                <a:latin typeface="+mn-lt"/>
              </a:defRPr>
            </a:lvl9pPr>
          </a:lstStyle>
          <a:p>
            <a:pPr lvl="0"/>
            <a:r>
              <a:rPr lang="de-DE" dirty="0"/>
              <a:t>Klinik, Institut, Geschäftsbereich</a:t>
            </a:r>
          </a:p>
        </p:txBody>
      </p:sp>
      <p:sp>
        <p:nvSpPr>
          <p:cNvPr id="9" name="Textplatzhalter 8"/>
          <p:cNvSpPr>
            <a:spLocks noGrp="1"/>
          </p:cNvSpPr>
          <p:nvPr>
            <p:ph type="body" sz="quarter" idx="12"/>
          </p:nvPr>
        </p:nvSpPr>
        <p:spPr bwMode="gray">
          <a:xfrm>
            <a:off x="408850" y="3717032"/>
            <a:ext cx="5542556" cy="2520000"/>
          </a:xfrm>
        </p:spPr>
        <p:txBody>
          <a:bodyPr/>
          <a:lstStyle>
            <a:lvl1pPr>
              <a:spcBef>
                <a:spcPts val="2999"/>
              </a:spcBef>
              <a:defRPr sz="1800">
                <a:solidFill>
                  <a:schemeClr val="accent1"/>
                </a:solidFill>
              </a:defRPr>
            </a:lvl1pPr>
            <a:lvl2pPr>
              <a:spcBef>
                <a:spcPts val="300"/>
              </a:spcBef>
              <a:spcAft>
                <a:spcPts val="300"/>
              </a:spcAft>
              <a:tabLst>
                <a:tab pos="804726" algn="l"/>
              </a:tabLst>
              <a:defRPr sz="1800"/>
            </a:lvl2pPr>
            <a:lvl3pPr marL="0" indent="0">
              <a:spcBef>
                <a:spcPts val="300"/>
              </a:spcBef>
              <a:spcAft>
                <a:spcPts val="300"/>
              </a:spcAft>
              <a:buFont typeface="Arial" panose="020B0604020202020204" pitchFamily="34" charset="0"/>
              <a:buNone/>
              <a:tabLst>
                <a:tab pos="804726" algn="l"/>
              </a:tabLst>
              <a:defRPr sz="1800"/>
            </a:lvl3pPr>
            <a:lvl4pPr marL="0" indent="0">
              <a:spcBef>
                <a:spcPts val="300"/>
              </a:spcBef>
              <a:spcAft>
                <a:spcPts val="300"/>
              </a:spcAft>
              <a:buFont typeface="Arial" panose="020B0604020202020204" pitchFamily="34" charset="0"/>
              <a:buNone/>
              <a:tabLst>
                <a:tab pos="804726" algn="l"/>
              </a:tabLst>
              <a:defRPr sz="1800"/>
            </a:lvl4pPr>
            <a:lvl5pPr marL="0" indent="0">
              <a:spcBef>
                <a:spcPts val="300"/>
              </a:spcBef>
              <a:spcAft>
                <a:spcPts val="300"/>
              </a:spcAft>
              <a:buFont typeface="Arial" panose="020B0604020202020204" pitchFamily="34" charset="0"/>
              <a:buNone/>
              <a:tabLst>
                <a:tab pos="804726" algn="l"/>
              </a:tabLst>
              <a:defRPr sz="1800"/>
            </a:lvl5pPr>
            <a:lvl6pPr marL="0" indent="0">
              <a:spcBef>
                <a:spcPts val="300"/>
              </a:spcBef>
              <a:spcAft>
                <a:spcPts val="300"/>
              </a:spcAft>
              <a:buFont typeface="Arial" panose="020B0604020202020204" pitchFamily="34" charset="0"/>
              <a:buNone/>
              <a:tabLst>
                <a:tab pos="804726" algn="l"/>
              </a:tabLst>
              <a:defRPr sz="1800"/>
            </a:lvl6pPr>
            <a:lvl7pPr marL="0" indent="0">
              <a:spcBef>
                <a:spcPts val="300"/>
              </a:spcBef>
              <a:spcAft>
                <a:spcPts val="300"/>
              </a:spcAft>
              <a:buFont typeface="Arial" panose="020B0604020202020204" pitchFamily="34" charset="0"/>
              <a:buNone/>
              <a:tabLst>
                <a:tab pos="804726" algn="l"/>
              </a:tabLst>
              <a:defRPr sz="1800"/>
            </a:lvl7pPr>
            <a:lvl8pPr marL="0" indent="0">
              <a:spcBef>
                <a:spcPts val="300"/>
              </a:spcBef>
              <a:spcAft>
                <a:spcPts val="300"/>
              </a:spcAft>
              <a:buFont typeface="Arial" panose="020B0604020202020204" pitchFamily="34" charset="0"/>
              <a:buNone/>
              <a:tabLst>
                <a:tab pos="804726" algn="l"/>
              </a:tabLst>
              <a:defRPr sz="1800"/>
            </a:lvl8pPr>
            <a:lvl9pPr marL="0" indent="0">
              <a:spcBef>
                <a:spcPts val="300"/>
              </a:spcBef>
              <a:spcAft>
                <a:spcPts val="300"/>
              </a:spcAft>
              <a:buFont typeface="Arial" panose="020B0604020202020204" pitchFamily="34" charset="0"/>
              <a:buNone/>
              <a:tabLst>
                <a:tab pos="804726" algn="l"/>
              </a:tabLst>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8"/>
          <p:cNvSpPr>
            <a:spLocks noGrp="1"/>
          </p:cNvSpPr>
          <p:nvPr>
            <p:ph type="body" sz="quarter" idx="13"/>
          </p:nvPr>
        </p:nvSpPr>
        <p:spPr bwMode="gray">
          <a:xfrm>
            <a:off x="6239979" y="3717032"/>
            <a:ext cx="5542556" cy="2520000"/>
          </a:xfrm>
        </p:spPr>
        <p:txBody>
          <a:bodyPr/>
          <a:lstStyle>
            <a:lvl1pPr>
              <a:spcBef>
                <a:spcPts val="2999"/>
              </a:spcBef>
              <a:defRPr sz="1800">
                <a:solidFill>
                  <a:schemeClr val="accent1"/>
                </a:solidFill>
              </a:defRPr>
            </a:lvl1pPr>
            <a:lvl2pPr>
              <a:spcBef>
                <a:spcPts val="300"/>
              </a:spcBef>
              <a:spcAft>
                <a:spcPts val="300"/>
              </a:spcAft>
              <a:tabLst>
                <a:tab pos="804726" algn="l"/>
              </a:tabLst>
              <a:defRPr sz="1800"/>
            </a:lvl2pPr>
            <a:lvl3pPr marL="0" indent="0">
              <a:spcBef>
                <a:spcPts val="300"/>
              </a:spcBef>
              <a:spcAft>
                <a:spcPts val="300"/>
              </a:spcAft>
              <a:buFont typeface="Arial" panose="020B0604020202020204" pitchFamily="34" charset="0"/>
              <a:buNone/>
              <a:tabLst>
                <a:tab pos="804726" algn="l"/>
              </a:tabLst>
              <a:defRPr sz="1800"/>
            </a:lvl3pPr>
            <a:lvl4pPr marL="0" indent="0">
              <a:spcBef>
                <a:spcPts val="300"/>
              </a:spcBef>
              <a:spcAft>
                <a:spcPts val="300"/>
              </a:spcAft>
              <a:buFont typeface="Arial" panose="020B0604020202020204" pitchFamily="34" charset="0"/>
              <a:buNone/>
              <a:tabLst>
                <a:tab pos="804726" algn="l"/>
              </a:tabLst>
              <a:defRPr sz="1800"/>
            </a:lvl4pPr>
            <a:lvl5pPr marL="0" indent="0">
              <a:spcBef>
                <a:spcPts val="300"/>
              </a:spcBef>
              <a:spcAft>
                <a:spcPts val="300"/>
              </a:spcAft>
              <a:buFont typeface="Arial" panose="020B0604020202020204" pitchFamily="34" charset="0"/>
              <a:buNone/>
              <a:tabLst>
                <a:tab pos="804726" algn="l"/>
              </a:tabLst>
              <a:defRPr sz="1800"/>
            </a:lvl5pPr>
            <a:lvl6pPr marL="0" indent="0">
              <a:spcBef>
                <a:spcPts val="300"/>
              </a:spcBef>
              <a:spcAft>
                <a:spcPts val="300"/>
              </a:spcAft>
              <a:buFont typeface="Arial" panose="020B0604020202020204" pitchFamily="34" charset="0"/>
              <a:buNone/>
              <a:tabLst>
                <a:tab pos="804726" algn="l"/>
              </a:tabLst>
              <a:defRPr sz="1800"/>
            </a:lvl6pPr>
            <a:lvl7pPr marL="0" indent="0">
              <a:spcBef>
                <a:spcPts val="300"/>
              </a:spcBef>
              <a:spcAft>
                <a:spcPts val="300"/>
              </a:spcAft>
              <a:buFont typeface="Arial" panose="020B0604020202020204" pitchFamily="34" charset="0"/>
              <a:buNone/>
              <a:tabLst>
                <a:tab pos="804726" algn="l"/>
              </a:tabLst>
              <a:defRPr sz="1800"/>
            </a:lvl7pPr>
            <a:lvl8pPr marL="0" indent="0">
              <a:spcBef>
                <a:spcPts val="300"/>
              </a:spcBef>
              <a:spcAft>
                <a:spcPts val="300"/>
              </a:spcAft>
              <a:buFont typeface="Arial" panose="020B0604020202020204" pitchFamily="34" charset="0"/>
              <a:buNone/>
              <a:tabLst>
                <a:tab pos="804726" algn="l"/>
              </a:tabLst>
              <a:defRPr sz="1800"/>
            </a:lvl8pPr>
            <a:lvl9pPr marL="0" indent="0">
              <a:spcBef>
                <a:spcPts val="300"/>
              </a:spcBef>
              <a:spcAft>
                <a:spcPts val="300"/>
              </a:spcAft>
              <a:buFont typeface="Arial" panose="020B0604020202020204" pitchFamily="34" charset="0"/>
              <a:buNone/>
              <a:tabLst>
                <a:tab pos="804726" algn="l"/>
              </a:tabLst>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408849" y="404664"/>
            <a:ext cx="880648"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047454"/>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4582C1B2-2657-4FCC-B80F-C31E76960203}" type="slidenum">
              <a:rPr lang="de-DE" altLang="de-DE"/>
              <a:pPr/>
              <a:t>‹Nr.›</a:t>
            </a:fld>
            <a:endParaRPr lang="de-DE" altLang="de-DE"/>
          </a:p>
        </p:txBody>
      </p:sp>
    </p:spTree>
    <p:extLst>
      <p:ext uri="{BB962C8B-B14F-4D97-AF65-F5344CB8AC3E}">
        <p14:creationId xmlns:p14="http://schemas.microsoft.com/office/powerpoint/2010/main" val="3739441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CAF90223-8E9F-4EDC-B7C4-5113AA89BB04}" type="slidenum">
              <a:rPr lang="de-DE" altLang="de-DE"/>
              <a:pPr/>
              <a:t>‹Nr.›</a:t>
            </a:fld>
            <a:endParaRPr lang="de-DE" altLang="de-DE"/>
          </a:p>
        </p:txBody>
      </p:sp>
    </p:spTree>
    <p:extLst>
      <p:ext uri="{BB962C8B-B14F-4D97-AF65-F5344CB8AC3E}">
        <p14:creationId xmlns:p14="http://schemas.microsoft.com/office/powerpoint/2010/main" val="250382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119EA581-779C-4DCF-94E3-8A3AF2C5DFF0}" type="slidenum">
              <a:rPr lang="de-DE" altLang="de-DE"/>
              <a:pPr/>
              <a:t>‹Nr.›</a:t>
            </a:fld>
            <a:endParaRPr lang="de-DE" altLang="de-DE"/>
          </a:p>
        </p:txBody>
      </p:sp>
    </p:spTree>
    <p:extLst>
      <p:ext uri="{BB962C8B-B14F-4D97-AF65-F5344CB8AC3E}">
        <p14:creationId xmlns:p14="http://schemas.microsoft.com/office/powerpoint/2010/main" val="150093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7A1FE9B1-A94E-45E6-9FA2-C245848376E8}" type="slidenum">
              <a:rPr lang="de-DE" altLang="de-DE"/>
              <a:pPr/>
              <a:t>‹Nr.›</a:t>
            </a:fld>
            <a:endParaRPr lang="de-DE" altLang="de-DE"/>
          </a:p>
        </p:txBody>
      </p:sp>
    </p:spTree>
    <p:extLst>
      <p:ext uri="{BB962C8B-B14F-4D97-AF65-F5344CB8AC3E}">
        <p14:creationId xmlns:p14="http://schemas.microsoft.com/office/powerpoint/2010/main" val="1587378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3F6C2291-8A0B-44C9-9A04-B8F02CFC8480}" type="slidenum">
              <a:rPr lang="de-DE" altLang="de-DE"/>
              <a:pPr/>
              <a:t>‹Nr.›</a:t>
            </a:fld>
            <a:endParaRPr lang="de-DE" altLang="de-DE"/>
          </a:p>
        </p:txBody>
      </p:sp>
    </p:spTree>
    <p:extLst>
      <p:ext uri="{BB962C8B-B14F-4D97-AF65-F5344CB8AC3E}">
        <p14:creationId xmlns:p14="http://schemas.microsoft.com/office/powerpoint/2010/main" val="3527523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F3A8F36A-3D95-448B-8223-1639F951A8DB}" type="slidenum">
              <a:rPr lang="de-DE" altLang="de-DE"/>
              <a:pPr/>
              <a:t>‹Nr.›</a:t>
            </a:fld>
            <a:endParaRPr lang="de-DE" altLang="de-DE"/>
          </a:p>
        </p:txBody>
      </p:sp>
    </p:spTree>
    <p:extLst>
      <p:ext uri="{BB962C8B-B14F-4D97-AF65-F5344CB8AC3E}">
        <p14:creationId xmlns:p14="http://schemas.microsoft.com/office/powerpoint/2010/main" val="3377668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AE9B5060-F133-4638-8F9D-29C402C3F814}" type="slidenum">
              <a:rPr lang="de-DE" altLang="de-DE"/>
              <a:pPr/>
              <a:t>‹Nr.›</a:t>
            </a:fld>
            <a:endParaRPr lang="de-DE" altLang="de-DE"/>
          </a:p>
        </p:txBody>
      </p:sp>
    </p:spTree>
    <p:extLst>
      <p:ext uri="{BB962C8B-B14F-4D97-AF65-F5344CB8AC3E}">
        <p14:creationId xmlns:p14="http://schemas.microsoft.com/office/powerpoint/2010/main" val="188289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variables Bild 1)">
    <p:spTree>
      <p:nvGrpSpPr>
        <p:cNvPr id="1" name=""/>
        <p:cNvGrpSpPr/>
        <p:nvPr/>
      </p:nvGrpSpPr>
      <p:grpSpPr>
        <a:xfrm>
          <a:off x="0" y="0"/>
          <a:ext cx="0" cy="0"/>
          <a:chOff x="0" y="0"/>
          <a:chExt cx="0" cy="0"/>
        </a:xfrm>
      </p:grpSpPr>
      <p:sp>
        <p:nvSpPr>
          <p:cNvPr id="5" name="Bildplatzhalter 4"/>
          <p:cNvSpPr>
            <a:spLocks noGrp="1"/>
          </p:cNvSpPr>
          <p:nvPr>
            <p:ph type="pic" sz="quarter" idx="12" hasCustomPrompt="1"/>
          </p:nvPr>
        </p:nvSpPr>
        <p:spPr bwMode="gray">
          <a:xfrm>
            <a:off x="3" y="3"/>
            <a:ext cx="12192004" cy="3357563"/>
          </a:xfrm>
          <a:noFill/>
        </p:spPr>
        <p:txBody>
          <a:bodyPr lIns="6372000" tIns="0" bIns="0" anchor="ctr"/>
          <a:lstStyle>
            <a:lvl1pPr algn="l">
              <a:spcBef>
                <a:spcPts val="0"/>
              </a:spcBef>
              <a:defRPr sz="1000" b="0" i="0" baseline="0">
                <a:solidFill>
                  <a:schemeClr val="tx1"/>
                </a:solidFill>
              </a:defRPr>
            </a:lvl1pPr>
          </a:lstStyle>
          <a:p>
            <a:r>
              <a:rPr lang="de-DE" dirty="0"/>
              <a:t>Fügen Sie bei Bedarf über das Icon ein Bild in den Platzhalter ein. </a:t>
            </a:r>
            <a:br>
              <a:rPr lang="de-DE" dirty="0"/>
            </a:br>
            <a:r>
              <a:rPr lang="de-DE" dirty="0"/>
              <a:t>Achten Sie hierbei darauf, ein Bild zu wählen, auf welchem </a:t>
            </a:r>
            <a:br>
              <a:rPr lang="de-DE" dirty="0"/>
            </a:br>
            <a:r>
              <a:rPr lang="de-DE" dirty="0"/>
              <a:t>das Logo mit der Unterzeile noch gut zu erkennen ist.</a:t>
            </a:r>
            <a:br>
              <a:rPr lang="de-DE" dirty="0"/>
            </a:br>
            <a:br>
              <a:rPr lang="de-DE" dirty="0"/>
            </a:br>
            <a:r>
              <a:rPr lang="de-DE" dirty="0"/>
              <a:t>Klicken Sie nach dem Einfügen auf Start | Folien | Zurücksetzen, </a:t>
            </a:r>
            <a:br>
              <a:rPr lang="de-DE" dirty="0"/>
            </a:br>
            <a:r>
              <a:rPr lang="de-DE" dirty="0"/>
              <a:t>um das Bild hinter die anderen Elemente zu legen.</a:t>
            </a:r>
          </a:p>
        </p:txBody>
      </p:sp>
      <p:sp>
        <p:nvSpPr>
          <p:cNvPr id="9" name="Rechteck 8"/>
          <p:cNvSpPr/>
          <p:nvPr userDrawn="1"/>
        </p:nvSpPr>
        <p:spPr bwMode="gray">
          <a:xfrm>
            <a:off x="-2" y="3573017"/>
            <a:ext cx="12192001" cy="1656000"/>
          </a:xfrm>
          <a:prstGeom prst="rect">
            <a:avLst/>
          </a:prstGeom>
          <a:solidFill>
            <a:srgbClr val="E3E5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1" tIns="35994" rIns="53991" bIns="35994" numCol="1" spcCol="0" rtlCol="0" fromWordArt="0" anchor="b" anchorCtr="0" forceAA="0" compatLnSpc="1">
            <a:prstTxWarp prst="textNoShape">
              <a:avLst/>
            </a:prstTxWarp>
            <a:noAutofit/>
          </a:bodyPr>
          <a:lstStyle/>
          <a:p>
            <a:pPr algn="r" defTabSz="457123"/>
            <a:endParaRPr lang="de-DE" sz="800" dirty="0">
              <a:solidFill>
                <a:prstClr val="white"/>
              </a:solidFill>
            </a:endParaRPr>
          </a:p>
        </p:txBody>
      </p:sp>
      <p:sp>
        <p:nvSpPr>
          <p:cNvPr id="2" name="Title 1"/>
          <p:cNvSpPr>
            <a:spLocks noGrp="1"/>
          </p:cNvSpPr>
          <p:nvPr>
            <p:ph type="ctrTitle" hasCustomPrompt="1"/>
          </p:nvPr>
        </p:nvSpPr>
        <p:spPr bwMode="gray">
          <a:xfrm>
            <a:off x="408849" y="4077137"/>
            <a:ext cx="11373039" cy="936000"/>
          </a:xfrm>
        </p:spPr>
        <p:txBody>
          <a:bodyPr anchor="t"/>
          <a:lstStyle>
            <a:lvl1pPr algn="l">
              <a:lnSpc>
                <a:spcPct val="90000"/>
              </a:lnSpc>
              <a:defRPr sz="3600" baseline="0"/>
            </a:lvl1pPr>
          </a:lstStyle>
          <a:p>
            <a:r>
              <a:rPr lang="de-DE" dirty="0"/>
              <a:t>Titelzeile </a:t>
            </a:r>
            <a:br>
              <a:rPr lang="de-DE" dirty="0"/>
            </a:br>
            <a:r>
              <a:rPr lang="de-DE" dirty="0"/>
              <a:t>max. 2-zeilig</a:t>
            </a:r>
          </a:p>
        </p:txBody>
      </p:sp>
      <p:sp>
        <p:nvSpPr>
          <p:cNvPr id="3" name="Subtitle 2"/>
          <p:cNvSpPr>
            <a:spLocks noGrp="1"/>
          </p:cNvSpPr>
          <p:nvPr>
            <p:ph type="subTitle" idx="1" hasCustomPrompt="1"/>
          </p:nvPr>
        </p:nvSpPr>
        <p:spPr bwMode="gray">
          <a:xfrm>
            <a:off x="408849" y="3717033"/>
            <a:ext cx="11373039" cy="288000"/>
          </a:xfrm>
        </p:spPr>
        <p:txBody>
          <a:bodyPr anchor="b"/>
          <a:lstStyle>
            <a:lvl1pPr marL="0" indent="0" algn="l">
              <a:lnSpc>
                <a:spcPct val="100000"/>
              </a:lnSpc>
              <a:spcBef>
                <a:spcPts val="0"/>
              </a:spcBef>
              <a:spcAft>
                <a:spcPts val="0"/>
              </a:spcAft>
              <a:buNone/>
              <a:defRPr sz="1800" b="0">
                <a:solidFill>
                  <a:schemeClr val="tx1"/>
                </a:solidFill>
                <a:latin typeface="+mn-lt"/>
              </a:defRPr>
            </a:lvl1pPr>
            <a:lvl2pPr marL="0" indent="0" algn="l">
              <a:lnSpc>
                <a:spcPct val="100000"/>
              </a:lnSpc>
              <a:spcBef>
                <a:spcPts val="0"/>
              </a:spcBef>
              <a:spcAft>
                <a:spcPts val="0"/>
              </a:spcAft>
              <a:buNone/>
              <a:defRPr sz="1800" b="0">
                <a:solidFill>
                  <a:schemeClr val="tx1"/>
                </a:solidFill>
                <a:latin typeface="+mn-lt"/>
              </a:defRPr>
            </a:lvl2pPr>
            <a:lvl3pPr marL="0" indent="0" algn="l">
              <a:lnSpc>
                <a:spcPct val="100000"/>
              </a:lnSpc>
              <a:spcBef>
                <a:spcPts val="0"/>
              </a:spcBef>
              <a:spcAft>
                <a:spcPts val="0"/>
              </a:spcAft>
              <a:buNone/>
              <a:defRPr sz="1800" b="0">
                <a:solidFill>
                  <a:schemeClr val="tx1"/>
                </a:solidFill>
                <a:latin typeface="+mn-lt"/>
              </a:defRPr>
            </a:lvl3pPr>
            <a:lvl4pPr marL="0" indent="0" algn="l">
              <a:lnSpc>
                <a:spcPct val="100000"/>
              </a:lnSpc>
              <a:spcBef>
                <a:spcPts val="0"/>
              </a:spcBef>
              <a:spcAft>
                <a:spcPts val="0"/>
              </a:spcAft>
              <a:buNone/>
              <a:defRPr sz="1800" b="0">
                <a:solidFill>
                  <a:schemeClr val="tx1"/>
                </a:solidFill>
                <a:latin typeface="+mn-lt"/>
              </a:defRPr>
            </a:lvl4pPr>
            <a:lvl5pPr marL="0" indent="0" algn="l">
              <a:lnSpc>
                <a:spcPct val="100000"/>
              </a:lnSpc>
              <a:spcBef>
                <a:spcPts val="0"/>
              </a:spcBef>
              <a:spcAft>
                <a:spcPts val="0"/>
              </a:spcAft>
              <a:buNone/>
              <a:defRPr sz="1800" b="0">
                <a:solidFill>
                  <a:schemeClr val="tx1"/>
                </a:solidFill>
                <a:latin typeface="+mn-lt"/>
              </a:defRPr>
            </a:lvl5pPr>
            <a:lvl6pPr marL="0" indent="0" algn="l">
              <a:lnSpc>
                <a:spcPct val="100000"/>
              </a:lnSpc>
              <a:spcBef>
                <a:spcPts val="0"/>
              </a:spcBef>
              <a:spcAft>
                <a:spcPts val="0"/>
              </a:spcAft>
              <a:buNone/>
              <a:defRPr sz="1800" b="0">
                <a:solidFill>
                  <a:schemeClr val="tx1"/>
                </a:solidFill>
                <a:latin typeface="+mn-lt"/>
              </a:defRPr>
            </a:lvl6pPr>
            <a:lvl7pPr marL="0" indent="0" algn="l">
              <a:lnSpc>
                <a:spcPct val="100000"/>
              </a:lnSpc>
              <a:spcBef>
                <a:spcPts val="0"/>
              </a:spcBef>
              <a:spcAft>
                <a:spcPts val="0"/>
              </a:spcAft>
              <a:buNone/>
              <a:defRPr sz="1800" b="0">
                <a:solidFill>
                  <a:schemeClr val="tx1"/>
                </a:solidFill>
                <a:latin typeface="+mn-lt"/>
              </a:defRPr>
            </a:lvl7pPr>
            <a:lvl8pPr marL="0" indent="0" algn="l">
              <a:lnSpc>
                <a:spcPct val="100000"/>
              </a:lnSpc>
              <a:spcBef>
                <a:spcPts val="0"/>
              </a:spcBef>
              <a:spcAft>
                <a:spcPts val="0"/>
              </a:spcAft>
              <a:buNone/>
              <a:defRPr sz="1800" b="0">
                <a:solidFill>
                  <a:schemeClr val="tx1"/>
                </a:solidFill>
                <a:latin typeface="+mn-lt"/>
              </a:defRPr>
            </a:lvl8pPr>
            <a:lvl9pPr marL="0" indent="0" algn="l">
              <a:lnSpc>
                <a:spcPct val="100000"/>
              </a:lnSpc>
              <a:spcBef>
                <a:spcPts val="0"/>
              </a:spcBef>
              <a:spcAft>
                <a:spcPts val="0"/>
              </a:spcAft>
              <a:buNone/>
              <a:defRPr sz="1800" b="0">
                <a:solidFill>
                  <a:schemeClr val="tx1"/>
                </a:solidFill>
                <a:latin typeface="+mn-lt"/>
              </a:defRPr>
            </a:lvl9pPr>
          </a:lstStyle>
          <a:p>
            <a:pPr lvl="0"/>
            <a:r>
              <a:rPr lang="de-DE" dirty="0"/>
              <a:t>Dachzeile</a:t>
            </a:r>
          </a:p>
        </p:txBody>
      </p:sp>
      <p:sp>
        <p:nvSpPr>
          <p:cNvPr id="15" name="Textplatzhalter 14"/>
          <p:cNvSpPr>
            <a:spLocks noGrp="1"/>
          </p:cNvSpPr>
          <p:nvPr>
            <p:ph type="body" sz="quarter" idx="10" hasCustomPrompt="1"/>
          </p:nvPr>
        </p:nvSpPr>
        <p:spPr bwMode="gray">
          <a:xfrm>
            <a:off x="408850" y="5373216"/>
            <a:ext cx="5542556" cy="1079972"/>
          </a:xfrm>
        </p:spPr>
        <p:txBody>
          <a:bodyPr/>
          <a:lstStyle>
            <a:lvl1pPr marL="0" indent="0">
              <a:spcBef>
                <a:spcPts val="0"/>
              </a:spcBef>
              <a:spcAft>
                <a:spcPts val="0"/>
              </a:spcAft>
              <a:buFont typeface="Arial" panose="020B0604020202020204" pitchFamily="34" charset="0"/>
              <a:buNone/>
              <a:defRPr sz="1800" b="0">
                <a:latin typeface="+mn-lt"/>
              </a:defRPr>
            </a:lvl1pPr>
            <a:lvl2pPr marL="0" indent="0">
              <a:spcBef>
                <a:spcPts val="0"/>
              </a:spcBef>
              <a:spcAft>
                <a:spcPts val="0"/>
              </a:spcAft>
              <a:buFont typeface="Arial" panose="020B0604020202020204" pitchFamily="34" charset="0"/>
              <a:buNone/>
              <a:defRPr sz="1800" b="0">
                <a:latin typeface="+mn-lt"/>
              </a:defRPr>
            </a:lvl2pPr>
            <a:lvl3pPr marL="0" indent="0">
              <a:spcBef>
                <a:spcPts val="0"/>
              </a:spcBef>
              <a:spcAft>
                <a:spcPts val="0"/>
              </a:spcAft>
              <a:buNone/>
              <a:defRPr sz="1800" b="0">
                <a:latin typeface="+mn-lt"/>
              </a:defRPr>
            </a:lvl3pPr>
            <a:lvl4pPr marL="0" indent="0">
              <a:spcBef>
                <a:spcPts val="0"/>
              </a:spcBef>
              <a:spcAft>
                <a:spcPts val="0"/>
              </a:spcAft>
              <a:buNone/>
              <a:defRPr sz="1800" b="0">
                <a:latin typeface="+mn-lt"/>
              </a:defRPr>
            </a:lvl4pPr>
            <a:lvl5pPr marL="0" indent="0">
              <a:spcBef>
                <a:spcPts val="0"/>
              </a:spcBef>
              <a:spcAft>
                <a:spcPts val="0"/>
              </a:spcAft>
              <a:buNone/>
              <a:defRPr sz="1800" b="0">
                <a:latin typeface="+mn-lt"/>
              </a:defRPr>
            </a:lvl5pPr>
            <a:lvl6pPr marL="0" indent="0">
              <a:buNone/>
              <a:defRPr sz="1800">
                <a:latin typeface="+mn-lt"/>
              </a:defRPr>
            </a:lvl6pPr>
            <a:lvl7pPr marL="0" indent="0">
              <a:buNone/>
              <a:defRPr sz="1800">
                <a:latin typeface="+mn-lt"/>
              </a:defRPr>
            </a:lvl7pPr>
            <a:lvl8pPr marL="0" indent="0">
              <a:buNone/>
              <a:defRPr sz="1800">
                <a:latin typeface="+mn-lt"/>
              </a:defRPr>
            </a:lvl8pPr>
            <a:lvl9pPr marL="0" indent="0">
              <a:buNone/>
              <a:defRPr sz="1800">
                <a:latin typeface="+mn-lt"/>
              </a:defRPr>
            </a:lvl9pPr>
          </a:lstStyle>
          <a:p>
            <a:pPr lvl="0"/>
            <a:r>
              <a:rPr lang="de-DE" dirty="0"/>
              <a:t>Zusatzinformation (Autor | Datum)</a:t>
            </a:r>
          </a:p>
          <a:p>
            <a:pPr lvl="1"/>
            <a:r>
              <a:rPr lang="de-DE" dirty="0"/>
              <a:t>Zweite Ebene</a:t>
            </a:r>
          </a:p>
        </p:txBody>
      </p:sp>
      <p:sp>
        <p:nvSpPr>
          <p:cNvPr id="21" name="Textplatzhalter 20"/>
          <p:cNvSpPr>
            <a:spLocks noGrp="1"/>
          </p:cNvSpPr>
          <p:nvPr>
            <p:ph type="body" sz="quarter" idx="11" hasCustomPrompt="1"/>
          </p:nvPr>
        </p:nvSpPr>
        <p:spPr bwMode="gray">
          <a:xfrm>
            <a:off x="1488687" y="404665"/>
            <a:ext cx="6406332" cy="720000"/>
          </a:xfrm>
        </p:spPr>
        <p:txBody>
          <a:bodyPr bIns="28795" anchor="b"/>
          <a:lstStyle>
            <a:lvl1pPr marL="0" indent="0">
              <a:lnSpc>
                <a:spcPct val="100000"/>
              </a:lnSpc>
              <a:spcBef>
                <a:spcPts val="0"/>
              </a:spcBef>
              <a:spcAft>
                <a:spcPts val="0"/>
              </a:spcAft>
              <a:buFont typeface="Arial" panose="020B0604020202020204" pitchFamily="34" charset="0"/>
              <a:buNone/>
              <a:defRPr b="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b="0">
                <a:solidFill>
                  <a:schemeClr val="accent1"/>
                </a:solidFill>
                <a:latin typeface="+mn-lt"/>
              </a:defRPr>
            </a:lvl2pPr>
            <a:lvl3pPr marL="0" indent="0">
              <a:lnSpc>
                <a:spcPct val="100000"/>
              </a:lnSpc>
              <a:spcBef>
                <a:spcPts val="0"/>
              </a:spcBef>
              <a:spcAft>
                <a:spcPts val="0"/>
              </a:spcAft>
              <a:buNone/>
              <a:defRPr b="0">
                <a:solidFill>
                  <a:schemeClr val="accent1"/>
                </a:solidFill>
                <a:latin typeface="+mn-lt"/>
              </a:defRPr>
            </a:lvl3pPr>
            <a:lvl4pPr marL="0" indent="0">
              <a:lnSpc>
                <a:spcPct val="100000"/>
              </a:lnSpc>
              <a:spcBef>
                <a:spcPts val="0"/>
              </a:spcBef>
              <a:spcAft>
                <a:spcPts val="0"/>
              </a:spcAft>
              <a:buNone/>
              <a:defRPr b="0">
                <a:solidFill>
                  <a:schemeClr val="accent1"/>
                </a:solidFill>
                <a:latin typeface="+mn-lt"/>
              </a:defRPr>
            </a:lvl4pPr>
            <a:lvl5pPr marL="0" indent="0">
              <a:lnSpc>
                <a:spcPct val="100000"/>
              </a:lnSpc>
              <a:spcBef>
                <a:spcPts val="0"/>
              </a:spcBef>
              <a:spcAft>
                <a:spcPts val="0"/>
              </a:spcAft>
              <a:buNone/>
              <a:defRPr b="0">
                <a:solidFill>
                  <a:schemeClr val="accent1"/>
                </a:solidFill>
                <a:latin typeface="+mn-lt"/>
              </a:defRPr>
            </a:lvl5pPr>
            <a:lvl6pPr marL="0" indent="0">
              <a:lnSpc>
                <a:spcPct val="100000"/>
              </a:lnSpc>
              <a:spcBef>
                <a:spcPts val="0"/>
              </a:spcBef>
              <a:spcAft>
                <a:spcPts val="0"/>
              </a:spcAft>
              <a:buNone/>
              <a:defRPr b="0">
                <a:solidFill>
                  <a:schemeClr val="accent1"/>
                </a:solidFill>
                <a:latin typeface="+mn-lt"/>
              </a:defRPr>
            </a:lvl6pPr>
            <a:lvl7pPr marL="0" indent="0">
              <a:lnSpc>
                <a:spcPct val="100000"/>
              </a:lnSpc>
              <a:spcBef>
                <a:spcPts val="0"/>
              </a:spcBef>
              <a:spcAft>
                <a:spcPts val="0"/>
              </a:spcAft>
              <a:buNone/>
              <a:defRPr b="0">
                <a:solidFill>
                  <a:schemeClr val="accent1"/>
                </a:solidFill>
                <a:latin typeface="+mn-lt"/>
              </a:defRPr>
            </a:lvl7pPr>
            <a:lvl8pPr marL="0" indent="0">
              <a:lnSpc>
                <a:spcPct val="100000"/>
              </a:lnSpc>
              <a:spcBef>
                <a:spcPts val="0"/>
              </a:spcBef>
              <a:spcAft>
                <a:spcPts val="0"/>
              </a:spcAft>
              <a:buNone/>
              <a:defRPr b="0">
                <a:solidFill>
                  <a:schemeClr val="accent1"/>
                </a:solidFill>
                <a:latin typeface="+mn-lt"/>
              </a:defRPr>
            </a:lvl8pPr>
            <a:lvl9pPr marL="0" indent="0">
              <a:lnSpc>
                <a:spcPct val="100000"/>
              </a:lnSpc>
              <a:spcBef>
                <a:spcPts val="0"/>
              </a:spcBef>
              <a:spcAft>
                <a:spcPts val="0"/>
              </a:spcAft>
              <a:buNone/>
              <a:defRPr b="0">
                <a:solidFill>
                  <a:schemeClr val="accent1"/>
                </a:solidFill>
                <a:latin typeface="+mn-lt"/>
              </a:defRPr>
            </a:lvl9pPr>
          </a:lstStyle>
          <a:p>
            <a:pPr lvl="0"/>
            <a:r>
              <a:rPr lang="de-DE" dirty="0"/>
              <a:t>Klinik, Institut, Geschäftsbereich</a:t>
            </a:r>
          </a:p>
        </p:txBody>
      </p:sp>
      <p:sp>
        <p:nvSpPr>
          <p:cNvPr id="10" name="Textplatzhalter 9"/>
          <p:cNvSpPr>
            <a:spLocks noGrp="1"/>
          </p:cNvSpPr>
          <p:nvPr>
            <p:ph type="body" sz="quarter" idx="13" hasCustomPrompt="1"/>
          </p:nvPr>
        </p:nvSpPr>
        <p:spPr bwMode="gray">
          <a:xfrm>
            <a:off x="408848" y="404665"/>
            <a:ext cx="881771" cy="936000"/>
          </a:xfrm>
          <a:blipFill>
            <a:blip r:embed="rId2"/>
            <a:stretch>
              <a:fillRect/>
            </a:stretch>
          </a:blipFill>
        </p:spPr>
        <p:txBody>
          <a:bodyPr/>
          <a:lstStyle>
            <a:lvl1pPr marL="0" indent="0">
              <a:lnSpc>
                <a:spcPct val="100000"/>
              </a:lnSpc>
              <a:spcBef>
                <a:spcPts val="0"/>
              </a:spcBef>
              <a:spcAft>
                <a:spcPts val="0"/>
              </a:spcAft>
              <a:buFont typeface="Arial" panose="020B0604020202020204" pitchFamily="34" charset="0"/>
              <a:buNone/>
              <a:defRPr sz="100" b="0">
                <a:solidFill>
                  <a:schemeClr val="bg1"/>
                </a:solidFill>
              </a:defRPr>
            </a:lvl1pPr>
            <a:lvl2pPr marL="0" indent="0">
              <a:lnSpc>
                <a:spcPct val="100000"/>
              </a:lnSpc>
              <a:spcBef>
                <a:spcPts val="0"/>
              </a:spcBef>
              <a:spcAft>
                <a:spcPts val="0"/>
              </a:spcAft>
              <a:buFont typeface="Arial" panose="020B0604020202020204" pitchFamily="34" charset="0"/>
              <a:buNone/>
              <a:defRPr sz="100" b="0">
                <a:solidFill>
                  <a:schemeClr val="bg1"/>
                </a:solidFill>
              </a:defRPr>
            </a:lvl2pPr>
            <a:lvl3pPr marL="0" indent="0">
              <a:lnSpc>
                <a:spcPct val="100000"/>
              </a:lnSpc>
              <a:spcBef>
                <a:spcPts val="0"/>
              </a:spcBef>
              <a:spcAft>
                <a:spcPts val="0"/>
              </a:spcAft>
              <a:buNone/>
              <a:defRPr sz="100" b="0">
                <a:solidFill>
                  <a:schemeClr val="bg1"/>
                </a:solidFill>
              </a:defRPr>
            </a:lvl3pPr>
            <a:lvl4pPr marL="0" indent="0">
              <a:lnSpc>
                <a:spcPct val="100000"/>
              </a:lnSpc>
              <a:spcBef>
                <a:spcPts val="0"/>
              </a:spcBef>
              <a:spcAft>
                <a:spcPts val="0"/>
              </a:spcAft>
              <a:buNone/>
              <a:defRPr sz="100" b="0">
                <a:solidFill>
                  <a:schemeClr val="bg1"/>
                </a:solidFill>
              </a:defRPr>
            </a:lvl4pPr>
            <a:lvl5pPr marL="0" indent="0">
              <a:lnSpc>
                <a:spcPct val="100000"/>
              </a:lnSpc>
              <a:spcBef>
                <a:spcPts val="0"/>
              </a:spcBef>
              <a:spcAft>
                <a:spcPts val="0"/>
              </a:spcAft>
              <a:buNone/>
              <a:defRPr sz="100" b="0">
                <a:solidFill>
                  <a:schemeClr val="bg1"/>
                </a:solidFill>
              </a:defRPr>
            </a:lvl5pPr>
            <a:lvl6pPr marL="0" indent="0">
              <a:lnSpc>
                <a:spcPct val="100000"/>
              </a:lnSpc>
              <a:spcBef>
                <a:spcPts val="0"/>
              </a:spcBef>
              <a:spcAft>
                <a:spcPts val="0"/>
              </a:spcAft>
              <a:buNone/>
              <a:defRPr sz="100" b="0">
                <a:solidFill>
                  <a:schemeClr val="bg1"/>
                </a:solidFill>
              </a:defRPr>
            </a:lvl6pPr>
            <a:lvl7pPr marL="0" indent="0">
              <a:lnSpc>
                <a:spcPct val="100000"/>
              </a:lnSpc>
              <a:spcBef>
                <a:spcPts val="0"/>
              </a:spcBef>
              <a:spcAft>
                <a:spcPts val="0"/>
              </a:spcAft>
              <a:buNone/>
              <a:defRPr sz="100" b="0">
                <a:solidFill>
                  <a:schemeClr val="bg1"/>
                </a:solidFill>
              </a:defRPr>
            </a:lvl7pPr>
            <a:lvl8pPr marL="0" indent="0">
              <a:lnSpc>
                <a:spcPct val="100000"/>
              </a:lnSpc>
              <a:spcBef>
                <a:spcPts val="0"/>
              </a:spcBef>
              <a:spcAft>
                <a:spcPts val="0"/>
              </a:spcAft>
              <a:buNone/>
              <a:defRPr sz="100" b="0">
                <a:solidFill>
                  <a:schemeClr val="bg1"/>
                </a:solidFill>
              </a:defRPr>
            </a:lvl8pPr>
            <a:lvl9pPr marL="0" indent="0">
              <a:lnSpc>
                <a:spcPct val="100000"/>
              </a:lnSpc>
              <a:spcBef>
                <a:spcPts val="0"/>
              </a:spcBef>
              <a:spcAft>
                <a:spcPts val="0"/>
              </a:spcAft>
              <a:buNone/>
              <a:defRPr sz="100" b="0">
                <a:solidFill>
                  <a:schemeClr val="bg1"/>
                </a:solidFill>
              </a:defRPr>
            </a:lvl9pPr>
          </a:lstStyle>
          <a:p>
            <a:pPr lvl="0"/>
            <a:r>
              <a:rPr lang="de-DE" dirty="0"/>
              <a:t> </a:t>
            </a:r>
          </a:p>
        </p:txBody>
      </p:sp>
      <p:sp>
        <p:nvSpPr>
          <p:cNvPr id="13" name="Rechteck 12"/>
          <p:cNvSpPr/>
          <p:nvPr userDrawn="1"/>
        </p:nvSpPr>
        <p:spPr bwMode="gray">
          <a:xfrm>
            <a:off x="3" y="3429001"/>
            <a:ext cx="12191999"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defTabSz="457123"/>
            <a:endParaRPr lang="de-DE" sz="1800" dirty="0">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9839658" y="6095827"/>
            <a:ext cx="1943493" cy="50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367919"/>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102B596B-53FA-40DA-B329-41B116C3DDD3}" type="slidenum">
              <a:rPr lang="de-DE" altLang="de-DE"/>
              <a:pPr/>
              <a:t>‹Nr.›</a:t>
            </a:fld>
            <a:endParaRPr lang="de-DE" altLang="de-DE"/>
          </a:p>
        </p:txBody>
      </p:sp>
    </p:spTree>
    <p:extLst>
      <p:ext uri="{BB962C8B-B14F-4D97-AF65-F5344CB8AC3E}">
        <p14:creationId xmlns:p14="http://schemas.microsoft.com/office/powerpoint/2010/main" val="78518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5AC8FA27-1744-4688-BEEB-96E9D8D230A6}" type="slidenum">
              <a:rPr lang="de-DE" altLang="de-DE"/>
              <a:pPr/>
              <a:t>‹Nr.›</a:t>
            </a:fld>
            <a:endParaRPr lang="de-DE" altLang="de-DE"/>
          </a:p>
        </p:txBody>
      </p:sp>
    </p:spTree>
    <p:extLst>
      <p:ext uri="{BB962C8B-B14F-4D97-AF65-F5344CB8AC3E}">
        <p14:creationId xmlns:p14="http://schemas.microsoft.com/office/powerpoint/2010/main" val="3169383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295370F8-7AAF-440E-A322-558534F56F44}" type="slidenum">
              <a:rPr lang="de-DE" altLang="de-DE"/>
              <a:pPr/>
              <a:t>‹Nr.›</a:t>
            </a:fld>
            <a:endParaRPr lang="de-DE" altLang="de-DE"/>
          </a:p>
        </p:txBody>
      </p:sp>
    </p:spTree>
    <p:extLst>
      <p:ext uri="{BB962C8B-B14F-4D97-AF65-F5344CB8AC3E}">
        <p14:creationId xmlns:p14="http://schemas.microsoft.com/office/powerpoint/2010/main" val="2944751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6800" y="609600"/>
            <a:ext cx="25908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609600"/>
            <a:ext cx="75692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34C2AE94-4D02-4120-A844-B2EB7640C912}" type="slidenum">
              <a:rPr lang="de-DE" altLang="de-DE"/>
              <a:pPr/>
              <a:t>‹Nr.›</a:t>
            </a:fld>
            <a:endParaRPr lang="de-DE" altLang="de-DE"/>
          </a:p>
        </p:txBody>
      </p:sp>
    </p:spTree>
    <p:extLst>
      <p:ext uri="{BB962C8B-B14F-4D97-AF65-F5344CB8AC3E}">
        <p14:creationId xmlns:p14="http://schemas.microsoft.com/office/powerpoint/2010/main" val="1447236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79977151-F487-40E4-95E3-014A0282E3CA}" type="slidenum">
              <a:rPr lang="de-DE" altLang="de-DE"/>
              <a:pPr/>
              <a:t>‹Nr.›</a:t>
            </a:fld>
            <a:endParaRPr lang="de-DE" altLang="de-DE"/>
          </a:p>
        </p:txBody>
      </p:sp>
    </p:spTree>
    <p:extLst>
      <p:ext uri="{BB962C8B-B14F-4D97-AF65-F5344CB8AC3E}">
        <p14:creationId xmlns:p14="http://schemas.microsoft.com/office/powerpoint/2010/main" val="672250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BF42B762-B4B8-4D45-8623-BA24AAAA9AE1}" type="slidenum">
              <a:rPr lang="de-DE" altLang="de-DE"/>
              <a:pPr/>
              <a:t>‹Nr.›</a:t>
            </a:fld>
            <a:endParaRPr lang="de-DE" altLang="de-DE"/>
          </a:p>
        </p:txBody>
      </p:sp>
    </p:spTree>
    <p:extLst>
      <p:ext uri="{BB962C8B-B14F-4D97-AF65-F5344CB8AC3E}">
        <p14:creationId xmlns:p14="http://schemas.microsoft.com/office/powerpoint/2010/main" val="714351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F557B0EB-CF95-4586-BDFC-0EA78F6BB910}" type="slidenum">
              <a:rPr lang="de-DE" altLang="de-DE"/>
              <a:pPr/>
              <a:t>‹Nr.›</a:t>
            </a:fld>
            <a:endParaRPr lang="de-DE" altLang="de-DE"/>
          </a:p>
        </p:txBody>
      </p:sp>
    </p:spTree>
    <p:extLst>
      <p:ext uri="{BB962C8B-B14F-4D97-AF65-F5344CB8AC3E}">
        <p14:creationId xmlns:p14="http://schemas.microsoft.com/office/powerpoint/2010/main" val="1794544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AD3E504E-E9C2-499D-BE18-1A9F66387EA2}" type="slidenum">
              <a:rPr lang="de-DE" altLang="de-DE"/>
              <a:pPr/>
              <a:t>‹Nr.›</a:t>
            </a:fld>
            <a:endParaRPr lang="de-DE" altLang="de-DE"/>
          </a:p>
        </p:txBody>
      </p:sp>
    </p:spTree>
    <p:extLst>
      <p:ext uri="{BB962C8B-B14F-4D97-AF65-F5344CB8AC3E}">
        <p14:creationId xmlns:p14="http://schemas.microsoft.com/office/powerpoint/2010/main" val="4161350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37196EDF-9F1D-45B6-B766-D1CA1CBD442D}" type="slidenum">
              <a:rPr lang="de-DE" altLang="de-DE"/>
              <a:pPr/>
              <a:t>‹Nr.›</a:t>
            </a:fld>
            <a:endParaRPr lang="de-DE" altLang="de-DE"/>
          </a:p>
        </p:txBody>
      </p:sp>
    </p:spTree>
    <p:extLst>
      <p:ext uri="{BB962C8B-B14F-4D97-AF65-F5344CB8AC3E}">
        <p14:creationId xmlns:p14="http://schemas.microsoft.com/office/powerpoint/2010/main" val="1968703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D117E968-F63B-4CF1-BD6F-DD40636C2320}" type="slidenum">
              <a:rPr lang="de-DE" altLang="de-DE"/>
              <a:pPr/>
              <a:t>‹Nr.›</a:t>
            </a:fld>
            <a:endParaRPr lang="de-DE" altLang="de-DE"/>
          </a:p>
        </p:txBody>
      </p:sp>
    </p:spTree>
    <p:extLst>
      <p:ext uri="{BB962C8B-B14F-4D97-AF65-F5344CB8AC3E}">
        <p14:creationId xmlns:p14="http://schemas.microsoft.com/office/powerpoint/2010/main" val="406171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variables Bild 2)">
    <p:spTree>
      <p:nvGrpSpPr>
        <p:cNvPr id="1" name=""/>
        <p:cNvGrpSpPr/>
        <p:nvPr/>
      </p:nvGrpSpPr>
      <p:grpSpPr>
        <a:xfrm>
          <a:off x="0" y="0"/>
          <a:ext cx="0" cy="0"/>
          <a:chOff x="0" y="0"/>
          <a:chExt cx="0" cy="0"/>
        </a:xfrm>
      </p:grpSpPr>
      <p:sp>
        <p:nvSpPr>
          <p:cNvPr id="5" name="Bildplatzhalter 4"/>
          <p:cNvSpPr>
            <a:spLocks noGrp="1"/>
          </p:cNvSpPr>
          <p:nvPr>
            <p:ph type="pic" sz="quarter" idx="12" hasCustomPrompt="1"/>
          </p:nvPr>
        </p:nvSpPr>
        <p:spPr bwMode="gray">
          <a:xfrm>
            <a:off x="3" y="3"/>
            <a:ext cx="12192004" cy="5229225"/>
          </a:xfrm>
          <a:solidFill>
            <a:srgbClr val="E6E7E8"/>
          </a:solidFill>
        </p:spPr>
        <p:txBody>
          <a:bodyPr lIns="6372000" tIns="0" rIns="0" bIns="0" anchor="ctr"/>
          <a:lstStyle>
            <a:lvl1pPr algn="l">
              <a:spcBef>
                <a:spcPts val="0"/>
              </a:spcBef>
              <a:defRPr sz="1000" b="0" i="0" baseline="0">
                <a:solidFill>
                  <a:schemeClr val="tx1"/>
                </a:solidFill>
              </a:defRPr>
            </a:lvl1pPr>
          </a:lstStyle>
          <a:p>
            <a:r>
              <a:rPr lang="de-DE" dirty="0"/>
              <a:t>Fügen Sie über Klick auf das Icon ein Bild in den Platzhalter ein. </a:t>
            </a:r>
            <a:br>
              <a:rPr lang="de-DE" dirty="0"/>
            </a:br>
            <a:r>
              <a:rPr lang="de-DE" dirty="0"/>
              <a:t>Achten Sie hierbei darauf, ein Bild zu wählen, auf welchem </a:t>
            </a:r>
            <a:br>
              <a:rPr lang="de-DE" dirty="0"/>
            </a:br>
            <a:r>
              <a:rPr lang="de-DE" dirty="0"/>
              <a:t>das Logo mit der Unterzeile noch gut zu erkennen ist.</a:t>
            </a:r>
            <a:br>
              <a:rPr lang="de-DE" dirty="0"/>
            </a:br>
            <a:br>
              <a:rPr lang="de-DE" dirty="0"/>
            </a:br>
            <a:r>
              <a:rPr lang="de-DE" dirty="0"/>
              <a:t>Klicken Sie nach dem Einfügen auf Start | Folien | Zurücksetzen, </a:t>
            </a:r>
            <a:br>
              <a:rPr lang="de-DE" dirty="0"/>
            </a:br>
            <a:r>
              <a:rPr lang="de-DE" dirty="0"/>
              <a:t>um das Bild hinter die anderen Elemente zu legen.</a:t>
            </a:r>
          </a:p>
        </p:txBody>
      </p:sp>
      <p:sp>
        <p:nvSpPr>
          <p:cNvPr id="2" name="Title 1"/>
          <p:cNvSpPr>
            <a:spLocks noGrp="1"/>
          </p:cNvSpPr>
          <p:nvPr>
            <p:ph type="ctrTitle" hasCustomPrompt="1"/>
          </p:nvPr>
        </p:nvSpPr>
        <p:spPr bwMode="gray">
          <a:xfrm>
            <a:off x="2" y="3573016"/>
            <a:ext cx="12192005" cy="1728000"/>
          </a:xfrm>
          <a:solidFill>
            <a:srgbClr val="FFFFFF">
              <a:alpha val="69804"/>
            </a:srgbClr>
          </a:solidFill>
        </p:spPr>
        <p:txBody>
          <a:bodyPr lIns="410400" tIns="503915" rIns="410400" anchor="t"/>
          <a:lstStyle>
            <a:lvl1pPr algn="l">
              <a:lnSpc>
                <a:spcPct val="90000"/>
              </a:lnSpc>
              <a:defRPr sz="3600" baseline="0"/>
            </a:lvl1pPr>
          </a:lstStyle>
          <a:p>
            <a:r>
              <a:rPr lang="de-DE" dirty="0"/>
              <a:t>Titelzeile </a:t>
            </a:r>
            <a:br>
              <a:rPr lang="de-DE" dirty="0"/>
            </a:br>
            <a:r>
              <a:rPr lang="de-DE" dirty="0"/>
              <a:t>max. 2-zeilig</a:t>
            </a:r>
          </a:p>
        </p:txBody>
      </p:sp>
      <p:sp>
        <p:nvSpPr>
          <p:cNvPr id="3" name="Subtitle 2"/>
          <p:cNvSpPr>
            <a:spLocks noGrp="1"/>
          </p:cNvSpPr>
          <p:nvPr>
            <p:ph type="subTitle" idx="1" hasCustomPrompt="1"/>
          </p:nvPr>
        </p:nvSpPr>
        <p:spPr bwMode="gray">
          <a:xfrm>
            <a:off x="408849" y="3717033"/>
            <a:ext cx="11373039" cy="288000"/>
          </a:xfrm>
        </p:spPr>
        <p:txBody>
          <a:bodyPr anchor="b"/>
          <a:lstStyle>
            <a:lvl1pPr marL="0" indent="0" algn="l">
              <a:lnSpc>
                <a:spcPct val="100000"/>
              </a:lnSpc>
              <a:spcBef>
                <a:spcPts val="0"/>
              </a:spcBef>
              <a:spcAft>
                <a:spcPts val="0"/>
              </a:spcAft>
              <a:buNone/>
              <a:defRPr sz="1800" b="0">
                <a:solidFill>
                  <a:schemeClr val="tx1"/>
                </a:solidFill>
                <a:latin typeface="+mn-lt"/>
              </a:defRPr>
            </a:lvl1pPr>
            <a:lvl2pPr marL="0" indent="0" algn="l">
              <a:lnSpc>
                <a:spcPct val="100000"/>
              </a:lnSpc>
              <a:spcBef>
                <a:spcPts val="0"/>
              </a:spcBef>
              <a:spcAft>
                <a:spcPts val="0"/>
              </a:spcAft>
              <a:buNone/>
              <a:defRPr sz="1800" b="0">
                <a:solidFill>
                  <a:schemeClr val="tx1"/>
                </a:solidFill>
                <a:latin typeface="+mn-lt"/>
              </a:defRPr>
            </a:lvl2pPr>
            <a:lvl3pPr marL="0" indent="0" algn="l">
              <a:lnSpc>
                <a:spcPct val="100000"/>
              </a:lnSpc>
              <a:spcBef>
                <a:spcPts val="0"/>
              </a:spcBef>
              <a:spcAft>
                <a:spcPts val="0"/>
              </a:spcAft>
              <a:buNone/>
              <a:defRPr sz="1800" b="0">
                <a:solidFill>
                  <a:schemeClr val="tx1"/>
                </a:solidFill>
                <a:latin typeface="+mn-lt"/>
              </a:defRPr>
            </a:lvl3pPr>
            <a:lvl4pPr marL="0" indent="0" algn="l">
              <a:lnSpc>
                <a:spcPct val="100000"/>
              </a:lnSpc>
              <a:spcBef>
                <a:spcPts val="0"/>
              </a:spcBef>
              <a:spcAft>
                <a:spcPts val="0"/>
              </a:spcAft>
              <a:buNone/>
              <a:defRPr sz="1800" b="0">
                <a:solidFill>
                  <a:schemeClr val="tx1"/>
                </a:solidFill>
                <a:latin typeface="+mn-lt"/>
              </a:defRPr>
            </a:lvl4pPr>
            <a:lvl5pPr marL="0" indent="0" algn="l">
              <a:lnSpc>
                <a:spcPct val="100000"/>
              </a:lnSpc>
              <a:spcBef>
                <a:spcPts val="0"/>
              </a:spcBef>
              <a:spcAft>
                <a:spcPts val="0"/>
              </a:spcAft>
              <a:buNone/>
              <a:defRPr sz="1800" b="0">
                <a:solidFill>
                  <a:schemeClr val="tx1"/>
                </a:solidFill>
                <a:latin typeface="+mn-lt"/>
              </a:defRPr>
            </a:lvl5pPr>
            <a:lvl6pPr marL="0" indent="0" algn="l">
              <a:lnSpc>
                <a:spcPct val="100000"/>
              </a:lnSpc>
              <a:spcBef>
                <a:spcPts val="0"/>
              </a:spcBef>
              <a:spcAft>
                <a:spcPts val="0"/>
              </a:spcAft>
              <a:buNone/>
              <a:defRPr sz="1800" b="0">
                <a:solidFill>
                  <a:schemeClr val="tx1"/>
                </a:solidFill>
                <a:latin typeface="+mn-lt"/>
              </a:defRPr>
            </a:lvl6pPr>
            <a:lvl7pPr marL="0" indent="0" algn="l">
              <a:lnSpc>
                <a:spcPct val="100000"/>
              </a:lnSpc>
              <a:spcBef>
                <a:spcPts val="0"/>
              </a:spcBef>
              <a:spcAft>
                <a:spcPts val="0"/>
              </a:spcAft>
              <a:buNone/>
              <a:defRPr sz="1800" b="0">
                <a:solidFill>
                  <a:schemeClr val="tx1"/>
                </a:solidFill>
                <a:latin typeface="+mn-lt"/>
              </a:defRPr>
            </a:lvl7pPr>
            <a:lvl8pPr marL="0" indent="0" algn="l">
              <a:lnSpc>
                <a:spcPct val="100000"/>
              </a:lnSpc>
              <a:spcBef>
                <a:spcPts val="0"/>
              </a:spcBef>
              <a:spcAft>
                <a:spcPts val="0"/>
              </a:spcAft>
              <a:buNone/>
              <a:defRPr sz="1800" b="0">
                <a:solidFill>
                  <a:schemeClr val="tx1"/>
                </a:solidFill>
                <a:latin typeface="+mn-lt"/>
              </a:defRPr>
            </a:lvl8pPr>
            <a:lvl9pPr marL="0" indent="0" algn="l">
              <a:lnSpc>
                <a:spcPct val="100000"/>
              </a:lnSpc>
              <a:spcBef>
                <a:spcPts val="0"/>
              </a:spcBef>
              <a:spcAft>
                <a:spcPts val="0"/>
              </a:spcAft>
              <a:buNone/>
              <a:defRPr sz="1800" b="0">
                <a:solidFill>
                  <a:schemeClr val="tx1"/>
                </a:solidFill>
                <a:latin typeface="+mn-lt"/>
              </a:defRPr>
            </a:lvl9pPr>
          </a:lstStyle>
          <a:p>
            <a:pPr lvl="0"/>
            <a:r>
              <a:rPr lang="de-DE" dirty="0"/>
              <a:t>Dachzeile</a:t>
            </a:r>
          </a:p>
        </p:txBody>
      </p:sp>
      <p:sp>
        <p:nvSpPr>
          <p:cNvPr id="15" name="Textplatzhalter 14"/>
          <p:cNvSpPr>
            <a:spLocks noGrp="1"/>
          </p:cNvSpPr>
          <p:nvPr>
            <p:ph type="body" sz="quarter" idx="10" hasCustomPrompt="1"/>
          </p:nvPr>
        </p:nvSpPr>
        <p:spPr bwMode="gray">
          <a:xfrm>
            <a:off x="408850" y="5373216"/>
            <a:ext cx="5542556" cy="1079972"/>
          </a:xfrm>
        </p:spPr>
        <p:txBody>
          <a:bodyPr/>
          <a:lstStyle>
            <a:lvl1pPr marL="0" indent="0">
              <a:spcBef>
                <a:spcPts val="0"/>
              </a:spcBef>
              <a:spcAft>
                <a:spcPts val="0"/>
              </a:spcAft>
              <a:buFont typeface="Arial" panose="020B0604020202020204" pitchFamily="34" charset="0"/>
              <a:buNone/>
              <a:defRPr sz="1800" b="0">
                <a:latin typeface="+mn-lt"/>
              </a:defRPr>
            </a:lvl1pPr>
            <a:lvl2pPr marL="0" indent="0">
              <a:spcBef>
                <a:spcPts val="0"/>
              </a:spcBef>
              <a:spcAft>
                <a:spcPts val="0"/>
              </a:spcAft>
              <a:buFont typeface="Arial" panose="020B0604020202020204" pitchFamily="34" charset="0"/>
              <a:buNone/>
              <a:defRPr sz="1800" b="0">
                <a:latin typeface="+mn-lt"/>
              </a:defRPr>
            </a:lvl2pPr>
            <a:lvl3pPr marL="0" indent="0">
              <a:spcBef>
                <a:spcPts val="0"/>
              </a:spcBef>
              <a:spcAft>
                <a:spcPts val="0"/>
              </a:spcAft>
              <a:buNone/>
              <a:defRPr sz="1800" b="0">
                <a:latin typeface="+mn-lt"/>
              </a:defRPr>
            </a:lvl3pPr>
            <a:lvl4pPr marL="0" indent="0">
              <a:spcBef>
                <a:spcPts val="0"/>
              </a:spcBef>
              <a:spcAft>
                <a:spcPts val="0"/>
              </a:spcAft>
              <a:buNone/>
              <a:defRPr sz="1800" b="0">
                <a:latin typeface="+mn-lt"/>
              </a:defRPr>
            </a:lvl4pPr>
            <a:lvl5pPr marL="0" indent="0">
              <a:spcBef>
                <a:spcPts val="0"/>
              </a:spcBef>
              <a:spcAft>
                <a:spcPts val="0"/>
              </a:spcAft>
              <a:buNone/>
              <a:defRPr sz="1800" b="0">
                <a:latin typeface="+mn-lt"/>
              </a:defRPr>
            </a:lvl5pPr>
            <a:lvl6pPr marL="0" indent="0">
              <a:buNone/>
              <a:defRPr sz="1800">
                <a:latin typeface="+mn-lt"/>
              </a:defRPr>
            </a:lvl6pPr>
            <a:lvl7pPr marL="0" indent="0">
              <a:buNone/>
              <a:defRPr sz="1800">
                <a:latin typeface="+mn-lt"/>
              </a:defRPr>
            </a:lvl7pPr>
            <a:lvl8pPr marL="0" indent="0">
              <a:buNone/>
              <a:defRPr sz="1800">
                <a:latin typeface="+mn-lt"/>
              </a:defRPr>
            </a:lvl8pPr>
            <a:lvl9pPr marL="0" indent="0">
              <a:buNone/>
              <a:defRPr sz="1800">
                <a:latin typeface="+mn-lt"/>
              </a:defRPr>
            </a:lvl9pPr>
          </a:lstStyle>
          <a:p>
            <a:pPr lvl="0"/>
            <a:r>
              <a:rPr lang="de-DE" dirty="0"/>
              <a:t>Zusatzinformation (Autor | Datum)</a:t>
            </a:r>
          </a:p>
          <a:p>
            <a:pPr lvl="1"/>
            <a:r>
              <a:rPr lang="de-DE" dirty="0"/>
              <a:t>Zweite Ebene</a:t>
            </a:r>
          </a:p>
        </p:txBody>
      </p:sp>
      <p:sp>
        <p:nvSpPr>
          <p:cNvPr id="21" name="Textplatzhalter 20"/>
          <p:cNvSpPr>
            <a:spLocks noGrp="1"/>
          </p:cNvSpPr>
          <p:nvPr>
            <p:ph type="body" sz="quarter" idx="11" hasCustomPrompt="1"/>
          </p:nvPr>
        </p:nvSpPr>
        <p:spPr bwMode="gray">
          <a:xfrm>
            <a:off x="1488687" y="404665"/>
            <a:ext cx="6406332" cy="720000"/>
          </a:xfrm>
        </p:spPr>
        <p:txBody>
          <a:bodyPr bIns="28795" anchor="b"/>
          <a:lstStyle>
            <a:lvl1pPr marL="0" indent="0">
              <a:lnSpc>
                <a:spcPct val="100000"/>
              </a:lnSpc>
              <a:spcBef>
                <a:spcPts val="0"/>
              </a:spcBef>
              <a:spcAft>
                <a:spcPts val="0"/>
              </a:spcAft>
              <a:buFont typeface="Arial" panose="020B0604020202020204" pitchFamily="34" charset="0"/>
              <a:buNone/>
              <a:defRPr b="0">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b="0">
                <a:solidFill>
                  <a:schemeClr val="accent1"/>
                </a:solidFill>
                <a:latin typeface="+mn-lt"/>
              </a:defRPr>
            </a:lvl2pPr>
            <a:lvl3pPr marL="0" indent="0">
              <a:lnSpc>
                <a:spcPct val="100000"/>
              </a:lnSpc>
              <a:spcBef>
                <a:spcPts val="0"/>
              </a:spcBef>
              <a:spcAft>
                <a:spcPts val="0"/>
              </a:spcAft>
              <a:buNone/>
              <a:defRPr b="0">
                <a:solidFill>
                  <a:schemeClr val="accent1"/>
                </a:solidFill>
                <a:latin typeface="+mn-lt"/>
              </a:defRPr>
            </a:lvl3pPr>
            <a:lvl4pPr marL="0" indent="0">
              <a:lnSpc>
                <a:spcPct val="100000"/>
              </a:lnSpc>
              <a:spcBef>
                <a:spcPts val="0"/>
              </a:spcBef>
              <a:spcAft>
                <a:spcPts val="0"/>
              </a:spcAft>
              <a:buNone/>
              <a:defRPr b="0">
                <a:solidFill>
                  <a:schemeClr val="accent1"/>
                </a:solidFill>
                <a:latin typeface="+mn-lt"/>
              </a:defRPr>
            </a:lvl4pPr>
            <a:lvl5pPr marL="0" indent="0">
              <a:lnSpc>
                <a:spcPct val="100000"/>
              </a:lnSpc>
              <a:spcBef>
                <a:spcPts val="0"/>
              </a:spcBef>
              <a:spcAft>
                <a:spcPts val="0"/>
              </a:spcAft>
              <a:buNone/>
              <a:defRPr b="0">
                <a:solidFill>
                  <a:schemeClr val="accent1"/>
                </a:solidFill>
                <a:latin typeface="+mn-lt"/>
              </a:defRPr>
            </a:lvl5pPr>
            <a:lvl6pPr marL="0" indent="0">
              <a:lnSpc>
                <a:spcPct val="100000"/>
              </a:lnSpc>
              <a:spcBef>
                <a:spcPts val="0"/>
              </a:spcBef>
              <a:spcAft>
                <a:spcPts val="0"/>
              </a:spcAft>
              <a:buNone/>
              <a:defRPr b="0">
                <a:solidFill>
                  <a:schemeClr val="accent1"/>
                </a:solidFill>
                <a:latin typeface="+mn-lt"/>
              </a:defRPr>
            </a:lvl6pPr>
            <a:lvl7pPr marL="0" indent="0">
              <a:lnSpc>
                <a:spcPct val="100000"/>
              </a:lnSpc>
              <a:spcBef>
                <a:spcPts val="0"/>
              </a:spcBef>
              <a:spcAft>
                <a:spcPts val="0"/>
              </a:spcAft>
              <a:buNone/>
              <a:defRPr b="0">
                <a:solidFill>
                  <a:schemeClr val="accent1"/>
                </a:solidFill>
                <a:latin typeface="+mn-lt"/>
              </a:defRPr>
            </a:lvl7pPr>
            <a:lvl8pPr marL="0" indent="0">
              <a:lnSpc>
                <a:spcPct val="100000"/>
              </a:lnSpc>
              <a:spcBef>
                <a:spcPts val="0"/>
              </a:spcBef>
              <a:spcAft>
                <a:spcPts val="0"/>
              </a:spcAft>
              <a:buNone/>
              <a:defRPr b="0">
                <a:solidFill>
                  <a:schemeClr val="accent1"/>
                </a:solidFill>
                <a:latin typeface="+mn-lt"/>
              </a:defRPr>
            </a:lvl8pPr>
            <a:lvl9pPr marL="0" indent="0">
              <a:lnSpc>
                <a:spcPct val="100000"/>
              </a:lnSpc>
              <a:spcBef>
                <a:spcPts val="0"/>
              </a:spcBef>
              <a:spcAft>
                <a:spcPts val="0"/>
              </a:spcAft>
              <a:buNone/>
              <a:defRPr b="0">
                <a:solidFill>
                  <a:schemeClr val="accent1"/>
                </a:solidFill>
                <a:latin typeface="+mn-lt"/>
              </a:defRPr>
            </a:lvl9pPr>
          </a:lstStyle>
          <a:p>
            <a:pPr lvl="0"/>
            <a:r>
              <a:rPr lang="de-DE" dirty="0"/>
              <a:t>Klinik, Institut, Geschäftsbereich</a:t>
            </a:r>
          </a:p>
        </p:txBody>
      </p:sp>
      <p:sp>
        <p:nvSpPr>
          <p:cNvPr id="10" name="Textplatzhalter 9"/>
          <p:cNvSpPr>
            <a:spLocks noGrp="1"/>
          </p:cNvSpPr>
          <p:nvPr>
            <p:ph type="body" sz="quarter" idx="13" hasCustomPrompt="1"/>
          </p:nvPr>
        </p:nvSpPr>
        <p:spPr bwMode="gray">
          <a:xfrm>
            <a:off x="408848" y="404665"/>
            <a:ext cx="881771" cy="936000"/>
          </a:xfrm>
          <a:blipFill>
            <a:blip r:embed="rId2"/>
            <a:stretch>
              <a:fillRect/>
            </a:stretch>
          </a:blipFill>
        </p:spPr>
        <p:txBody>
          <a:bodyPr/>
          <a:lstStyle>
            <a:lvl1pPr marL="0" indent="0">
              <a:lnSpc>
                <a:spcPct val="100000"/>
              </a:lnSpc>
              <a:spcBef>
                <a:spcPts val="0"/>
              </a:spcBef>
              <a:spcAft>
                <a:spcPts val="0"/>
              </a:spcAft>
              <a:buFont typeface="Arial" panose="020B0604020202020204" pitchFamily="34" charset="0"/>
              <a:buNone/>
              <a:defRPr sz="100" b="0">
                <a:solidFill>
                  <a:schemeClr val="bg1"/>
                </a:solidFill>
              </a:defRPr>
            </a:lvl1pPr>
            <a:lvl2pPr marL="0" indent="0">
              <a:lnSpc>
                <a:spcPct val="100000"/>
              </a:lnSpc>
              <a:spcBef>
                <a:spcPts val="0"/>
              </a:spcBef>
              <a:spcAft>
                <a:spcPts val="0"/>
              </a:spcAft>
              <a:buFont typeface="Arial" panose="020B0604020202020204" pitchFamily="34" charset="0"/>
              <a:buNone/>
              <a:defRPr sz="100" b="0">
                <a:solidFill>
                  <a:schemeClr val="bg1"/>
                </a:solidFill>
              </a:defRPr>
            </a:lvl2pPr>
            <a:lvl3pPr marL="0" indent="0">
              <a:lnSpc>
                <a:spcPct val="100000"/>
              </a:lnSpc>
              <a:spcBef>
                <a:spcPts val="0"/>
              </a:spcBef>
              <a:spcAft>
                <a:spcPts val="0"/>
              </a:spcAft>
              <a:buNone/>
              <a:defRPr sz="100" b="0">
                <a:solidFill>
                  <a:schemeClr val="bg1"/>
                </a:solidFill>
              </a:defRPr>
            </a:lvl3pPr>
            <a:lvl4pPr marL="0" indent="0">
              <a:lnSpc>
                <a:spcPct val="100000"/>
              </a:lnSpc>
              <a:spcBef>
                <a:spcPts val="0"/>
              </a:spcBef>
              <a:spcAft>
                <a:spcPts val="0"/>
              </a:spcAft>
              <a:buNone/>
              <a:defRPr sz="100" b="0">
                <a:solidFill>
                  <a:schemeClr val="bg1"/>
                </a:solidFill>
              </a:defRPr>
            </a:lvl4pPr>
            <a:lvl5pPr marL="0" indent="0">
              <a:lnSpc>
                <a:spcPct val="100000"/>
              </a:lnSpc>
              <a:spcBef>
                <a:spcPts val="0"/>
              </a:spcBef>
              <a:spcAft>
                <a:spcPts val="0"/>
              </a:spcAft>
              <a:buNone/>
              <a:defRPr sz="100" b="0">
                <a:solidFill>
                  <a:schemeClr val="bg1"/>
                </a:solidFill>
              </a:defRPr>
            </a:lvl5pPr>
            <a:lvl6pPr marL="0" indent="0">
              <a:lnSpc>
                <a:spcPct val="100000"/>
              </a:lnSpc>
              <a:spcBef>
                <a:spcPts val="0"/>
              </a:spcBef>
              <a:spcAft>
                <a:spcPts val="0"/>
              </a:spcAft>
              <a:buNone/>
              <a:defRPr sz="100" b="0">
                <a:solidFill>
                  <a:schemeClr val="bg1"/>
                </a:solidFill>
              </a:defRPr>
            </a:lvl6pPr>
            <a:lvl7pPr marL="0" indent="0">
              <a:lnSpc>
                <a:spcPct val="100000"/>
              </a:lnSpc>
              <a:spcBef>
                <a:spcPts val="0"/>
              </a:spcBef>
              <a:spcAft>
                <a:spcPts val="0"/>
              </a:spcAft>
              <a:buNone/>
              <a:defRPr sz="100" b="0">
                <a:solidFill>
                  <a:schemeClr val="bg1"/>
                </a:solidFill>
              </a:defRPr>
            </a:lvl7pPr>
            <a:lvl8pPr marL="0" indent="0">
              <a:lnSpc>
                <a:spcPct val="100000"/>
              </a:lnSpc>
              <a:spcBef>
                <a:spcPts val="0"/>
              </a:spcBef>
              <a:spcAft>
                <a:spcPts val="0"/>
              </a:spcAft>
              <a:buNone/>
              <a:defRPr sz="100" b="0">
                <a:solidFill>
                  <a:schemeClr val="bg1"/>
                </a:solidFill>
              </a:defRPr>
            </a:lvl8pPr>
            <a:lvl9pPr marL="0" indent="0">
              <a:lnSpc>
                <a:spcPct val="100000"/>
              </a:lnSpc>
              <a:spcBef>
                <a:spcPts val="0"/>
              </a:spcBef>
              <a:spcAft>
                <a:spcPts val="0"/>
              </a:spcAft>
              <a:buNone/>
              <a:defRPr sz="100" b="0">
                <a:solidFill>
                  <a:schemeClr val="bg1"/>
                </a:solidFill>
              </a:defRPr>
            </a:lvl9pPr>
          </a:lstStyle>
          <a:p>
            <a:pPr lvl="0"/>
            <a:r>
              <a:rPr lang="de-DE" dirty="0"/>
              <a:t> </a:t>
            </a:r>
          </a:p>
        </p:txBody>
      </p:sp>
      <p:sp>
        <p:nvSpPr>
          <p:cNvPr id="12" name="Textplatzhalter 9"/>
          <p:cNvSpPr>
            <a:spLocks noGrp="1"/>
          </p:cNvSpPr>
          <p:nvPr>
            <p:ph type="body" sz="quarter" idx="14" hasCustomPrompt="1"/>
          </p:nvPr>
        </p:nvSpPr>
        <p:spPr bwMode="gray">
          <a:xfrm>
            <a:off x="0" y="3429001"/>
            <a:ext cx="12192000" cy="72000"/>
          </a:xfrm>
          <a:solidFill>
            <a:schemeClr val="accent1"/>
          </a:solidFill>
        </p:spPr>
        <p:txBody>
          <a:bodyPr/>
          <a:lstStyle>
            <a:lvl1pPr marL="0" indent="0">
              <a:lnSpc>
                <a:spcPct val="100000"/>
              </a:lnSpc>
              <a:spcBef>
                <a:spcPts val="0"/>
              </a:spcBef>
              <a:spcAft>
                <a:spcPts val="0"/>
              </a:spcAft>
              <a:buFont typeface="Arial" panose="020B0604020202020204" pitchFamily="34" charset="0"/>
              <a:buNone/>
              <a:defRPr sz="100" b="0">
                <a:solidFill>
                  <a:schemeClr val="bg1"/>
                </a:solidFill>
              </a:defRPr>
            </a:lvl1pPr>
            <a:lvl2pPr marL="0" indent="0">
              <a:lnSpc>
                <a:spcPct val="100000"/>
              </a:lnSpc>
              <a:spcBef>
                <a:spcPts val="0"/>
              </a:spcBef>
              <a:spcAft>
                <a:spcPts val="0"/>
              </a:spcAft>
              <a:buFont typeface="Arial" panose="020B0604020202020204" pitchFamily="34" charset="0"/>
              <a:buNone/>
              <a:defRPr sz="100" b="0">
                <a:solidFill>
                  <a:schemeClr val="bg1"/>
                </a:solidFill>
              </a:defRPr>
            </a:lvl2pPr>
            <a:lvl3pPr marL="0" indent="0">
              <a:lnSpc>
                <a:spcPct val="100000"/>
              </a:lnSpc>
              <a:spcBef>
                <a:spcPts val="0"/>
              </a:spcBef>
              <a:spcAft>
                <a:spcPts val="0"/>
              </a:spcAft>
              <a:buNone/>
              <a:defRPr sz="100" b="0">
                <a:solidFill>
                  <a:schemeClr val="bg1"/>
                </a:solidFill>
              </a:defRPr>
            </a:lvl3pPr>
            <a:lvl4pPr marL="0" indent="0">
              <a:lnSpc>
                <a:spcPct val="100000"/>
              </a:lnSpc>
              <a:spcBef>
                <a:spcPts val="0"/>
              </a:spcBef>
              <a:spcAft>
                <a:spcPts val="0"/>
              </a:spcAft>
              <a:buNone/>
              <a:defRPr sz="100" b="0">
                <a:solidFill>
                  <a:schemeClr val="bg1"/>
                </a:solidFill>
              </a:defRPr>
            </a:lvl4pPr>
            <a:lvl5pPr marL="0" indent="0">
              <a:lnSpc>
                <a:spcPct val="100000"/>
              </a:lnSpc>
              <a:spcBef>
                <a:spcPts val="0"/>
              </a:spcBef>
              <a:spcAft>
                <a:spcPts val="0"/>
              </a:spcAft>
              <a:buNone/>
              <a:defRPr sz="100" b="0">
                <a:solidFill>
                  <a:schemeClr val="bg1"/>
                </a:solidFill>
              </a:defRPr>
            </a:lvl5pPr>
            <a:lvl6pPr marL="0" indent="0">
              <a:lnSpc>
                <a:spcPct val="100000"/>
              </a:lnSpc>
              <a:spcBef>
                <a:spcPts val="0"/>
              </a:spcBef>
              <a:spcAft>
                <a:spcPts val="0"/>
              </a:spcAft>
              <a:buNone/>
              <a:defRPr sz="100" b="0">
                <a:solidFill>
                  <a:schemeClr val="bg1"/>
                </a:solidFill>
              </a:defRPr>
            </a:lvl6pPr>
            <a:lvl7pPr marL="0" indent="0">
              <a:lnSpc>
                <a:spcPct val="100000"/>
              </a:lnSpc>
              <a:spcBef>
                <a:spcPts val="0"/>
              </a:spcBef>
              <a:spcAft>
                <a:spcPts val="0"/>
              </a:spcAft>
              <a:buNone/>
              <a:defRPr sz="100" b="0">
                <a:solidFill>
                  <a:schemeClr val="bg1"/>
                </a:solidFill>
              </a:defRPr>
            </a:lvl7pPr>
            <a:lvl8pPr marL="0" indent="0">
              <a:lnSpc>
                <a:spcPct val="100000"/>
              </a:lnSpc>
              <a:spcBef>
                <a:spcPts val="0"/>
              </a:spcBef>
              <a:spcAft>
                <a:spcPts val="0"/>
              </a:spcAft>
              <a:buNone/>
              <a:defRPr sz="100" b="0">
                <a:solidFill>
                  <a:schemeClr val="bg1"/>
                </a:solidFill>
              </a:defRPr>
            </a:lvl8pPr>
            <a:lvl9pPr marL="0" indent="0">
              <a:lnSpc>
                <a:spcPct val="100000"/>
              </a:lnSpc>
              <a:spcBef>
                <a:spcPts val="0"/>
              </a:spcBef>
              <a:spcAft>
                <a:spcPts val="0"/>
              </a:spcAft>
              <a:buNone/>
              <a:defRPr sz="100" b="0">
                <a:solidFill>
                  <a:schemeClr val="bg1"/>
                </a:solidFill>
              </a:defRPr>
            </a:lvl9pPr>
          </a:lstStyle>
          <a:p>
            <a:pPr lvl="0"/>
            <a:r>
              <a:rPr lang="de-DE" dirty="0"/>
              <a:t> </a:t>
            </a: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9839658" y="6095827"/>
            <a:ext cx="1943493" cy="50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385883"/>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2C63427B-6BC0-4498-ADD4-9720F8C486E4}" type="slidenum">
              <a:rPr lang="de-DE" altLang="de-DE"/>
              <a:pPr/>
              <a:t>‹Nr.›</a:t>
            </a:fld>
            <a:endParaRPr lang="de-DE" altLang="de-DE"/>
          </a:p>
        </p:txBody>
      </p:sp>
    </p:spTree>
    <p:extLst>
      <p:ext uri="{BB962C8B-B14F-4D97-AF65-F5344CB8AC3E}">
        <p14:creationId xmlns:p14="http://schemas.microsoft.com/office/powerpoint/2010/main" val="1516093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2181C010-50A2-4D48-9D41-29CB599870EC}" type="slidenum">
              <a:rPr lang="de-DE" altLang="de-DE"/>
              <a:pPr/>
              <a:t>‹Nr.›</a:t>
            </a:fld>
            <a:endParaRPr lang="de-DE" altLang="de-DE"/>
          </a:p>
        </p:txBody>
      </p:sp>
    </p:spTree>
    <p:extLst>
      <p:ext uri="{BB962C8B-B14F-4D97-AF65-F5344CB8AC3E}">
        <p14:creationId xmlns:p14="http://schemas.microsoft.com/office/powerpoint/2010/main" val="190268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B0B80025-1AD2-4CC3-9A50-96DBD0AFD46B}" type="slidenum">
              <a:rPr lang="de-DE" altLang="de-DE"/>
              <a:pPr/>
              <a:t>‹Nr.›</a:t>
            </a:fld>
            <a:endParaRPr lang="de-DE" altLang="de-DE"/>
          </a:p>
        </p:txBody>
      </p:sp>
    </p:spTree>
    <p:extLst>
      <p:ext uri="{BB962C8B-B14F-4D97-AF65-F5344CB8AC3E}">
        <p14:creationId xmlns:p14="http://schemas.microsoft.com/office/powerpoint/2010/main" val="3435162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6614EB9D-B60E-42DF-8992-F314B4D47F93}" type="slidenum">
              <a:rPr lang="de-DE" altLang="de-DE"/>
              <a:pPr/>
              <a:t>‹Nr.›</a:t>
            </a:fld>
            <a:endParaRPr lang="de-DE" altLang="de-DE"/>
          </a:p>
        </p:txBody>
      </p:sp>
    </p:spTree>
    <p:extLst>
      <p:ext uri="{BB962C8B-B14F-4D97-AF65-F5344CB8AC3E}">
        <p14:creationId xmlns:p14="http://schemas.microsoft.com/office/powerpoint/2010/main" val="3504041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6800" y="609600"/>
            <a:ext cx="25908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609600"/>
            <a:ext cx="75692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3D1ECBA6-0496-4FBA-97FA-A400FCD615FA}" type="slidenum">
              <a:rPr lang="de-DE" altLang="de-DE"/>
              <a:pPr/>
              <a:t>‹Nr.›</a:t>
            </a:fld>
            <a:endParaRPr lang="de-DE" altLang="de-DE"/>
          </a:p>
        </p:txBody>
      </p:sp>
    </p:spTree>
    <p:extLst>
      <p:ext uri="{BB962C8B-B14F-4D97-AF65-F5344CB8AC3E}">
        <p14:creationId xmlns:p14="http://schemas.microsoft.com/office/powerpoint/2010/main" val="3214321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30655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89247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81777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3050158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3497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r>
              <a:rPr lang="de-DE" dirty="0">
                <a:solidFill>
                  <a:srgbClr val="004992"/>
                </a:solidFill>
              </a:rPr>
              <a:t>Autor (Vorname Nachname)</a:t>
            </a:r>
          </a:p>
        </p:txBody>
      </p:sp>
      <p:sp>
        <p:nvSpPr>
          <p:cNvPr id="3" name="Footer Placeholder 2"/>
          <p:cNvSpPr>
            <a:spLocks noGrp="1"/>
          </p:cNvSpPr>
          <p:nvPr>
            <p:ph type="ftr" sz="quarter" idx="11"/>
          </p:nvPr>
        </p:nvSpPr>
        <p:spPr bwMode="gray"/>
        <p:txBody>
          <a:bodyPr/>
          <a:lstStyle/>
          <a:p>
            <a:r>
              <a:rPr lang="de-DE" dirty="0">
                <a:solidFill>
                  <a:srgbClr val="333333"/>
                </a:solidFill>
              </a:rPr>
              <a:t>Fußzeile (Titel der Präsentation)</a:t>
            </a:r>
          </a:p>
        </p:txBody>
      </p:sp>
      <p:sp>
        <p:nvSpPr>
          <p:cNvPr id="4" name="Slide Number Placeholder 3"/>
          <p:cNvSpPr>
            <a:spLocks noGrp="1"/>
          </p:cNvSpPr>
          <p:nvPr>
            <p:ph type="sldNum" sz="quarter" idx="12"/>
          </p:nvPr>
        </p:nvSpPr>
        <p:spPr bwMode="gray"/>
        <p:txBody>
          <a:bodyPr/>
          <a:lstStyle/>
          <a:p>
            <a:fld id="{9B00EF49-7894-4F53-A8DD-F7DB3BFC5032}" type="slidenum">
              <a:rPr lang="de-DE" smtClean="0">
                <a:solidFill>
                  <a:srgbClr val="333333"/>
                </a:solidFill>
              </a:rPr>
              <a:pPr/>
              <a:t>‹Nr.›</a:t>
            </a:fld>
            <a:endParaRPr lang="de-DE" dirty="0">
              <a:solidFill>
                <a:srgbClr val="333333"/>
              </a:solidFill>
            </a:endParaRPr>
          </a:p>
        </p:txBody>
      </p:sp>
      <p:sp>
        <p:nvSpPr>
          <p:cNvPr id="5" name="Titel 4"/>
          <p:cNvSpPr>
            <a:spLocks noGrp="1"/>
          </p:cNvSpPr>
          <p:nvPr>
            <p:ph type="title"/>
          </p:nvPr>
        </p:nvSpPr>
        <p:spPr bwMode="gray"/>
        <p:txBody>
          <a:bodyPr/>
          <a:lstStyle/>
          <a:p>
            <a:r>
              <a:rPr lang="de-DE"/>
              <a:t>Titelmasterformat durch Klicken bearbeiten</a:t>
            </a:r>
            <a:endParaRPr lang="de-DE" dirty="0"/>
          </a:p>
        </p:txBody>
      </p:sp>
      <p:sp>
        <p:nvSpPr>
          <p:cNvPr id="7" name="Textplatzhalter 6"/>
          <p:cNvSpPr>
            <a:spLocks noGrp="1"/>
          </p:cNvSpPr>
          <p:nvPr>
            <p:ph type="body" sz="quarter" idx="13"/>
          </p:nvPr>
        </p:nvSpPr>
        <p:spPr bwMode="gray">
          <a:xfrm>
            <a:off x="408849" y="2204864"/>
            <a:ext cx="11373039" cy="4248000"/>
          </a:xfrm>
        </p:spPr>
        <p:txBody>
          <a:bodyPr/>
          <a:lstStyle>
            <a:lvl1pPr marL="215963" indent="-359939">
              <a:buFont typeface="+mj-lt"/>
              <a:buAutoNum type="arabicPeriod"/>
              <a:defRPr>
                <a:solidFill>
                  <a:schemeClr val="tx1"/>
                </a:solidFill>
              </a:defRPr>
            </a:lvl1pPr>
            <a:lvl2pPr marL="575902" indent="-215963">
              <a:spcBef>
                <a:spcPts val="0"/>
              </a:spcBef>
              <a:spcAft>
                <a:spcPts val="0"/>
              </a:spcAft>
              <a:buFont typeface="Arial" panose="020B0604020202020204" pitchFamily="34" charset="0"/>
              <a:buChar char="•"/>
              <a:defRPr/>
            </a:lvl2pPr>
            <a:lvl3pPr marL="791866" indent="-215963">
              <a:spcBef>
                <a:spcPts val="0"/>
              </a:spcBef>
              <a:spcAft>
                <a:spcPts val="0"/>
              </a:spcAft>
              <a:buFont typeface="Symbol" panose="05050102010706020507" pitchFamily="18" charset="2"/>
              <a:buChar char="-"/>
              <a:defRPr/>
            </a:lvl3pPr>
            <a:lvl4pPr marL="791866" indent="-215963">
              <a:spcBef>
                <a:spcPts val="0"/>
              </a:spcBef>
              <a:spcAft>
                <a:spcPts val="0"/>
              </a:spcAft>
              <a:buFont typeface="Symbol" panose="05050102010706020507" pitchFamily="18" charset="2"/>
              <a:buChar char="-"/>
              <a:defRPr/>
            </a:lvl4pPr>
            <a:lvl5pPr marL="791866" indent="-215963">
              <a:spcBef>
                <a:spcPts val="0"/>
              </a:spcBef>
              <a:spcAft>
                <a:spcPts val="0"/>
              </a:spcAft>
              <a:buFont typeface="Symbol" panose="05050102010706020507" pitchFamily="18" charset="2"/>
              <a:buChar char="-"/>
              <a:defRPr/>
            </a:lvl5pPr>
            <a:lvl6pPr marL="791866" indent="-215963">
              <a:spcBef>
                <a:spcPts val="0"/>
              </a:spcBef>
              <a:spcAft>
                <a:spcPts val="0"/>
              </a:spcAft>
              <a:buFont typeface="Symbol" panose="05050102010706020507" pitchFamily="18" charset="2"/>
              <a:buChar char="-"/>
              <a:defRPr/>
            </a:lvl6pPr>
            <a:lvl7pPr marL="791866" indent="-215963">
              <a:spcBef>
                <a:spcPts val="0"/>
              </a:spcBef>
              <a:spcAft>
                <a:spcPts val="0"/>
              </a:spcAft>
              <a:buFont typeface="Symbol" panose="05050102010706020507" pitchFamily="18" charset="2"/>
              <a:buChar char="-"/>
              <a:defRPr/>
            </a:lvl7pPr>
            <a:lvl8pPr marL="791866" indent="-215963">
              <a:spcBef>
                <a:spcPts val="0"/>
              </a:spcBef>
              <a:spcAft>
                <a:spcPts val="0"/>
              </a:spcAft>
              <a:buFont typeface="Symbol" panose="05050102010706020507" pitchFamily="18" charset="2"/>
              <a:buChar char="-"/>
              <a:defRPr/>
            </a:lvl8pPr>
            <a:lvl9pPr marL="791866" indent="-215963">
              <a:spcBef>
                <a:spcPts val="0"/>
              </a:spcBef>
              <a:spcAft>
                <a:spcPts val="0"/>
              </a:spcAft>
              <a:buFont typeface="Symbol" panose="05050102010706020507" pitchFamily="18" charset="2"/>
              <a:buChar char="-"/>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573365729"/>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34061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743564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2A54C80-263E-416B-A8E0-580EDEADCBDC}"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788215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26760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11332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28040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30577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5426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18161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425903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Autofit/>
          </a:bodyPr>
          <a:lstStyle/>
          <a:p>
            <a:r>
              <a:rPr lang="de-DE"/>
              <a:t>Titelmasterformat durch Klicken bearbeiten</a:t>
            </a:r>
            <a:endParaRPr lang="de-DE" dirty="0"/>
          </a:p>
        </p:txBody>
      </p:sp>
      <p:sp>
        <p:nvSpPr>
          <p:cNvPr id="3" name="Content Placeholder 2"/>
          <p:cNvSpPr>
            <a:spLocks noGrp="1"/>
          </p:cNvSpPr>
          <p:nvPr>
            <p:ph idx="1"/>
          </p:nvPr>
        </p:nvSpPr>
        <p:spPr bwMode="gray"/>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e Placeholder 3"/>
          <p:cNvSpPr>
            <a:spLocks noGrp="1"/>
          </p:cNvSpPr>
          <p:nvPr>
            <p:ph type="dt" sz="half" idx="10"/>
          </p:nvPr>
        </p:nvSpPr>
        <p:spPr bwMode="gray"/>
        <p:txBody>
          <a:bodyPr>
            <a:noAutofit/>
          </a:bodyPr>
          <a:lstStyle/>
          <a:p>
            <a:r>
              <a:rPr lang="de-DE" dirty="0">
                <a:solidFill>
                  <a:srgbClr val="004992"/>
                </a:solidFill>
              </a:rPr>
              <a:t>Autor (Vorname Nachname)</a:t>
            </a:r>
          </a:p>
        </p:txBody>
      </p:sp>
      <p:sp>
        <p:nvSpPr>
          <p:cNvPr id="5" name="Footer Placeholder 4"/>
          <p:cNvSpPr>
            <a:spLocks noGrp="1"/>
          </p:cNvSpPr>
          <p:nvPr>
            <p:ph type="ftr" sz="quarter" idx="11"/>
          </p:nvPr>
        </p:nvSpPr>
        <p:spPr bwMode="gray"/>
        <p:txBody>
          <a:bodyPr>
            <a:noAutofit/>
          </a:bodyPr>
          <a:lstStyle/>
          <a:p>
            <a:r>
              <a:rPr lang="de-DE" dirty="0">
                <a:solidFill>
                  <a:srgbClr val="333333"/>
                </a:solidFill>
              </a:rPr>
              <a:t>Fußzeile (Titel der Präsentation)</a:t>
            </a:r>
          </a:p>
        </p:txBody>
      </p:sp>
      <p:sp>
        <p:nvSpPr>
          <p:cNvPr id="6" name="Slide Number Placeholder 5"/>
          <p:cNvSpPr>
            <a:spLocks noGrp="1"/>
          </p:cNvSpPr>
          <p:nvPr>
            <p:ph type="sldNum" sz="quarter" idx="12"/>
          </p:nvPr>
        </p:nvSpPr>
        <p:spPr bwMode="gray"/>
        <p:txBody>
          <a:bodyPr>
            <a:noAutofit/>
          </a:bodyPr>
          <a:lstStyle/>
          <a:p>
            <a:fld id="{9B00EF49-7894-4F53-A8DD-F7DB3BFC5032}" type="slidenum">
              <a:rPr lang="de-DE" smtClean="0">
                <a:solidFill>
                  <a:srgbClr val="333333"/>
                </a:solidFill>
              </a:rPr>
              <a:pPr/>
              <a:t>‹Nr.›</a:t>
            </a:fld>
            <a:endParaRPr lang="de-DE" dirty="0">
              <a:solidFill>
                <a:srgbClr val="333333"/>
              </a:solidFill>
            </a:endParaRPr>
          </a:p>
        </p:txBody>
      </p:sp>
    </p:spTree>
    <p:extLst>
      <p:ext uri="{BB962C8B-B14F-4D97-AF65-F5344CB8AC3E}">
        <p14:creationId xmlns:p14="http://schemas.microsoft.com/office/powerpoint/2010/main" val="953216866"/>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808206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fld id="{E35EB019-C202-4B74-8480-D0ED40D56ABE}" type="datetime1">
              <a:rPr lang="de-DE" smtClean="0"/>
              <a:pPr>
                <a:defRPr/>
              </a:pPr>
              <a:t>21.03.2022</a:t>
            </a:fld>
            <a:endParaRPr lang="de-DE"/>
          </a:p>
        </p:txBody>
      </p:sp>
      <p:sp>
        <p:nvSpPr>
          <p:cNvPr id="5" name="Fußzeilenplatzhalter 4"/>
          <p:cNvSpPr>
            <a:spLocks noGrp="1"/>
          </p:cNvSpPr>
          <p:nvPr>
            <p:ph type="ftr" sz="quarter" idx="11"/>
          </p:nvPr>
        </p:nvSpPr>
        <p:spPr/>
        <p:txBody>
          <a:bodyPr/>
          <a:lstStyle/>
          <a:p>
            <a:pPr>
              <a:defRPr/>
            </a:pPr>
            <a:r>
              <a:rPr lang="de-DE"/>
              <a:t>BN e.V. 2014</a:t>
            </a:r>
          </a:p>
        </p:txBody>
      </p:sp>
      <p:sp>
        <p:nvSpPr>
          <p:cNvPr id="6" name="Foliennummernplatzhalter 5"/>
          <p:cNvSpPr>
            <a:spLocks noGrp="1"/>
          </p:cNvSpPr>
          <p:nvPr>
            <p:ph type="sldNum" sz="quarter" idx="12"/>
          </p:nvPr>
        </p:nvSpPr>
        <p:spPr/>
        <p:txBody>
          <a:bodyPr/>
          <a:lstStyle/>
          <a:p>
            <a:pPr>
              <a:defRPr/>
            </a:pPr>
            <a:fld id="{AC99051E-929C-442A-BD60-53C1C8A29BA9}" type="slidenum">
              <a:rPr lang="de-DE" smtClean="0"/>
              <a:pPr>
                <a:defRPr/>
              </a:pPr>
              <a:t>‹Nr.›</a:t>
            </a:fld>
            <a:endParaRPr lang="de-DE"/>
          </a:p>
        </p:txBody>
      </p:sp>
    </p:spTree>
    <p:extLst>
      <p:ext uri="{BB962C8B-B14F-4D97-AF65-F5344CB8AC3E}">
        <p14:creationId xmlns:p14="http://schemas.microsoft.com/office/powerpoint/2010/main" val="25208738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fld id="{5FE08A79-C6F9-4F23-825B-ED438441415B}" type="datetime1">
              <a:rPr lang="de-DE" smtClean="0"/>
              <a:pPr>
                <a:defRPr/>
              </a:pPr>
              <a:t>21.03.2022</a:t>
            </a:fld>
            <a:endParaRPr lang="de-DE"/>
          </a:p>
        </p:txBody>
      </p:sp>
      <p:sp>
        <p:nvSpPr>
          <p:cNvPr id="5" name="Fußzeilenplatzhalter 4"/>
          <p:cNvSpPr>
            <a:spLocks noGrp="1"/>
          </p:cNvSpPr>
          <p:nvPr>
            <p:ph type="ftr" sz="quarter" idx="11"/>
          </p:nvPr>
        </p:nvSpPr>
        <p:spPr/>
        <p:txBody>
          <a:bodyPr/>
          <a:lstStyle/>
          <a:p>
            <a:pPr>
              <a:defRPr/>
            </a:pPr>
            <a:r>
              <a:rPr lang="de-DE"/>
              <a:t>BN e.V. 2014</a:t>
            </a:r>
          </a:p>
        </p:txBody>
      </p:sp>
      <p:sp>
        <p:nvSpPr>
          <p:cNvPr id="6" name="Foliennummernplatzhalter 5"/>
          <p:cNvSpPr>
            <a:spLocks noGrp="1"/>
          </p:cNvSpPr>
          <p:nvPr>
            <p:ph type="sldNum" sz="quarter" idx="12"/>
          </p:nvPr>
        </p:nvSpPr>
        <p:spPr/>
        <p:txBody>
          <a:bodyPr/>
          <a:lstStyle/>
          <a:p>
            <a:pPr>
              <a:defRPr/>
            </a:pPr>
            <a:fld id="{8941773D-EE86-42FD-8FEB-0BDD168DD00D}" type="slidenum">
              <a:rPr lang="de-DE" smtClean="0"/>
              <a:pPr>
                <a:defRPr/>
              </a:pPr>
              <a:t>‹Nr.›</a:t>
            </a:fld>
            <a:endParaRPr lang="de-DE"/>
          </a:p>
        </p:txBody>
      </p:sp>
    </p:spTree>
    <p:extLst>
      <p:ext uri="{BB962C8B-B14F-4D97-AF65-F5344CB8AC3E}">
        <p14:creationId xmlns:p14="http://schemas.microsoft.com/office/powerpoint/2010/main" val="513371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pPr>
              <a:defRPr/>
            </a:pPr>
            <a:fld id="{5A5F6E32-9271-474A-9D3C-B72D965964A7}" type="datetime1">
              <a:rPr lang="de-DE" smtClean="0"/>
              <a:pPr>
                <a:defRPr/>
              </a:pPr>
              <a:t>21.03.2022</a:t>
            </a:fld>
            <a:endParaRPr lang="de-DE"/>
          </a:p>
        </p:txBody>
      </p:sp>
      <p:sp>
        <p:nvSpPr>
          <p:cNvPr id="5" name="Fußzeilenplatzhalter 4"/>
          <p:cNvSpPr>
            <a:spLocks noGrp="1"/>
          </p:cNvSpPr>
          <p:nvPr>
            <p:ph type="ftr" sz="quarter" idx="11"/>
          </p:nvPr>
        </p:nvSpPr>
        <p:spPr/>
        <p:txBody>
          <a:bodyPr/>
          <a:lstStyle/>
          <a:p>
            <a:pPr>
              <a:defRPr/>
            </a:pPr>
            <a:r>
              <a:rPr lang="de-DE"/>
              <a:t>BN e.V. 2014</a:t>
            </a:r>
          </a:p>
        </p:txBody>
      </p:sp>
      <p:sp>
        <p:nvSpPr>
          <p:cNvPr id="6" name="Foliennummernplatzhalter 5"/>
          <p:cNvSpPr>
            <a:spLocks noGrp="1"/>
          </p:cNvSpPr>
          <p:nvPr>
            <p:ph type="sldNum" sz="quarter" idx="12"/>
          </p:nvPr>
        </p:nvSpPr>
        <p:spPr/>
        <p:txBody>
          <a:bodyPr/>
          <a:lstStyle/>
          <a:p>
            <a:pPr>
              <a:defRPr/>
            </a:pPr>
            <a:fld id="{FA5B2313-0463-4264-9483-3B841A9BD4B2}" type="slidenum">
              <a:rPr lang="de-DE" smtClean="0"/>
              <a:pPr>
                <a:defRPr/>
              </a:pPr>
              <a:t>‹Nr.›</a:t>
            </a:fld>
            <a:endParaRPr lang="de-DE"/>
          </a:p>
        </p:txBody>
      </p:sp>
    </p:spTree>
    <p:extLst>
      <p:ext uri="{BB962C8B-B14F-4D97-AF65-F5344CB8AC3E}">
        <p14:creationId xmlns:p14="http://schemas.microsoft.com/office/powerpoint/2010/main" val="3035381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fld id="{88779B29-AEAD-450F-90BA-20081870F17F}" type="datetime1">
              <a:rPr lang="de-DE" smtClean="0"/>
              <a:pPr>
                <a:defRPr/>
              </a:pPr>
              <a:t>21.03.2022</a:t>
            </a:fld>
            <a:endParaRPr lang="de-DE"/>
          </a:p>
        </p:txBody>
      </p:sp>
      <p:sp>
        <p:nvSpPr>
          <p:cNvPr id="6" name="Fußzeilenplatzhalter 5"/>
          <p:cNvSpPr>
            <a:spLocks noGrp="1"/>
          </p:cNvSpPr>
          <p:nvPr>
            <p:ph type="ftr" sz="quarter" idx="11"/>
          </p:nvPr>
        </p:nvSpPr>
        <p:spPr/>
        <p:txBody>
          <a:bodyPr/>
          <a:lstStyle/>
          <a:p>
            <a:pPr>
              <a:defRPr/>
            </a:pPr>
            <a:r>
              <a:rPr lang="de-DE"/>
              <a:t>BN e.V. 2014</a:t>
            </a:r>
          </a:p>
        </p:txBody>
      </p:sp>
      <p:sp>
        <p:nvSpPr>
          <p:cNvPr id="7" name="Foliennummernplatzhalter 6"/>
          <p:cNvSpPr>
            <a:spLocks noGrp="1"/>
          </p:cNvSpPr>
          <p:nvPr>
            <p:ph type="sldNum" sz="quarter" idx="12"/>
          </p:nvPr>
        </p:nvSpPr>
        <p:spPr/>
        <p:txBody>
          <a:bodyPr/>
          <a:lstStyle/>
          <a:p>
            <a:pPr>
              <a:defRPr/>
            </a:pPr>
            <a:fld id="{5E4960D3-6F5A-4573-B7AC-7939DEA0FF78}" type="slidenum">
              <a:rPr lang="de-DE" smtClean="0"/>
              <a:pPr>
                <a:defRPr/>
              </a:pPr>
              <a:t>‹Nr.›</a:t>
            </a:fld>
            <a:endParaRPr lang="de-DE"/>
          </a:p>
        </p:txBody>
      </p:sp>
    </p:spTree>
    <p:extLst>
      <p:ext uri="{BB962C8B-B14F-4D97-AF65-F5344CB8AC3E}">
        <p14:creationId xmlns:p14="http://schemas.microsoft.com/office/powerpoint/2010/main" val="1267990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fld id="{6459A5C2-83E4-411D-B9E3-F58C45785161}" type="datetime1">
              <a:rPr lang="de-DE" smtClean="0"/>
              <a:pPr>
                <a:defRPr/>
              </a:pPr>
              <a:t>21.03.2022</a:t>
            </a:fld>
            <a:endParaRPr lang="de-DE"/>
          </a:p>
        </p:txBody>
      </p:sp>
      <p:sp>
        <p:nvSpPr>
          <p:cNvPr id="8" name="Fußzeilenplatzhalter 7"/>
          <p:cNvSpPr>
            <a:spLocks noGrp="1"/>
          </p:cNvSpPr>
          <p:nvPr>
            <p:ph type="ftr" sz="quarter" idx="11"/>
          </p:nvPr>
        </p:nvSpPr>
        <p:spPr/>
        <p:txBody>
          <a:bodyPr/>
          <a:lstStyle/>
          <a:p>
            <a:pPr>
              <a:defRPr/>
            </a:pPr>
            <a:r>
              <a:rPr lang="de-DE"/>
              <a:t>BN e.V. 2014</a:t>
            </a:r>
          </a:p>
        </p:txBody>
      </p:sp>
      <p:sp>
        <p:nvSpPr>
          <p:cNvPr id="9" name="Foliennummernplatzhalter 8"/>
          <p:cNvSpPr>
            <a:spLocks noGrp="1"/>
          </p:cNvSpPr>
          <p:nvPr>
            <p:ph type="sldNum" sz="quarter" idx="12"/>
          </p:nvPr>
        </p:nvSpPr>
        <p:spPr/>
        <p:txBody>
          <a:bodyPr/>
          <a:lstStyle/>
          <a:p>
            <a:pPr>
              <a:defRPr/>
            </a:pPr>
            <a:fld id="{BC1DBE1F-E236-4E47-AC0E-3DA679D46CAC}" type="slidenum">
              <a:rPr lang="de-DE" smtClean="0"/>
              <a:pPr>
                <a:defRPr/>
              </a:pPr>
              <a:t>‹Nr.›</a:t>
            </a:fld>
            <a:endParaRPr lang="de-DE"/>
          </a:p>
        </p:txBody>
      </p:sp>
    </p:spTree>
    <p:extLst>
      <p:ext uri="{BB962C8B-B14F-4D97-AF65-F5344CB8AC3E}">
        <p14:creationId xmlns:p14="http://schemas.microsoft.com/office/powerpoint/2010/main" val="3219693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a:defRPr/>
            </a:pPr>
            <a:fld id="{6E281B6C-E5AA-4B1C-9FE5-8EE007FFD4BA}" type="datetime1">
              <a:rPr lang="de-DE" smtClean="0"/>
              <a:pPr>
                <a:defRPr/>
              </a:pPr>
              <a:t>21.03.2022</a:t>
            </a:fld>
            <a:endParaRPr lang="de-DE"/>
          </a:p>
        </p:txBody>
      </p:sp>
      <p:sp>
        <p:nvSpPr>
          <p:cNvPr id="4" name="Fußzeilenplatzhalter 3"/>
          <p:cNvSpPr>
            <a:spLocks noGrp="1"/>
          </p:cNvSpPr>
          <p:nvPr>
            <p:ph type="ftr" sz="quarter" idx="11"/>
          </p:nvPr>
        </p:nvSpPr>
        <p:spPr/>
        <p:txBody>
          <a:bodyPr/>
          <a:lstStyle/>
          <a:p>
            <a:pPr>
              <a:defRPr/>
            </a:pPr>
            <a:r>
              <a:rPr lang="de-DE"/>
              <a:t>BN e.V. 2014</a:t>
            </a:r>
          </a:p>
        </p:txBody>
      </p:sp>
      <p:sp>
        <p:nvSpPr>
          <p:cNvPr id="5" name="Foliennummernplatzhalter 4"/>
          <p:cNvSpPr>
            <a:spLocks noGrp="1"/>
          </p:cNvSpPr>
          <p:nvPr>
            <p:ph type="sldNum" sz="quarter" idx="12"/>
          </p:nvPr>
        </p:nvSpPr>
        <p:spPr/>
        <p:txBody>
          <a:bodyPr/>
          <a:lstStyle/>
          <a:p>
            <a:pPr>
              <a:defRPr/>
            </a:pPr>
            <a:fld id="{92BC767E-39E9-47A0-9514-659A3F90D973}" type="slidenum">
              <a:rPr lang="de-DE" smtClean="0"/>
              <a:pPr>
                <a:defRPr/>
              </a:pPr>
              <a:t>‹Nr.›</a:t>
            </a:fld>
            <a:endParaRPr lang="de-DE"/>
          </a:p>
        </p:txBody>
      </p:sp>
    </p:spTree>
    <p:extLst>
      <p:ext uri="{BB962C8B-B14F-4D97-AF65-F5344CB8AC3E}">
        <p14:creationId xmlns:p14="http://schemas.microsoft.com/office/powerpoint/2010/main" val="22629391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550BDAF2-B967-42FF-AB09-980EE5265080}" type="datetime1">
              <a:rPr lang="de-DE" smtClean="0"/>
              <a:pPr>
                <a:defRPr/>
              </a:pPr>
              <a:t>21.03.2022</a:t>
            </a:fld>
            <a:endParaRPr lang="de-DE"/>
          </a:p>
        </p:txBody>
      </p:sp>
      <p:sp>
        <p:nvSpPr>
          <p:cNvPr id="3" name="Fußzeilenplatzhalter 2"/>
          <p:cNvSpPr>
            <a:spLocks noGrp="1"/>
          </p:cNvSpPr>
          <p:nvPr>
            <p:ph type="ftr" sz="quarter" idx="11"/>
          </p:nvPr>
        </p:nvSpPr>
        <p:spPr/>
        <p:txBody>
          <a:bodyPr/>
          <a:lstStyle/>
          <a:p>
            <a:pPr>
              <a:defRPr/>
            </a:pPr>
            <a:r>
              <a:rPr lang="de-DE"/>
              <a:t>BN e.V. 2014</a:t>
            </a:r>
          </a:p>
        </p:txBody>
      </p:sp>
      <p:sp>
        <p:nvSpPr>
          <p:cNvPr id="4" name="Foliennummernplatzhalter 3"/>
          <p:cNvSpPr>
            <a:spLocks noGrp="1"/>
          </p:cNvSpPr>
          <p:nvPr>
            <p:ph type="sldNum" sz="quarter" idx="12"/>
          </p:nvPr>
        </p:nvSpPr>
        <p:spPr/>
        <p:txBody>
          <a:bodyPr/>
          <a:lstStyle/>
          <a:p>
            <a:pPr>
              <a:defRPr/>
            </a:pPr>
            <a:fld id="{BB0FB50B-5FFE-4BF5-A4BE-2D0D1294D767}" type="slidenum">
              <a:rPr lang="de-DE" smtClean="0"/>
              <a:pPr>
                <a:defRPr/>
              </a:pPr>
              <a:t>‹Nr.›</a:t>
            </a:fld>
            <a:endParaRPr lang="de-DE"/>
          </a:p>
        </p:txBody>
      </p:sp>
    </p:spTree>
    <p:extLst>
      <p:ext uri="{BB962C8B-B14F-4D97-AF65-F5344CB8AC3E}">
        <p14:creationId xmlns:p14="http://schemas.microsoft.com/office/powerpoint/2010/main" val="869081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pPr>
              <a:defRPr/>
            </a:pPr>
            <a:fld id="{F2880420-7D66-4EE2-9DBF-92DB984B95D1}" type="datetime1">
              <a:rPr lang="de-DE" smtClean="0"/>
              <a:pPr>
                <a:defRPr/>
              </a:pPr>
              <a:t>21.03.2022</a:t>
            </a:fld>
            <a:endParaRPr lang="de-DE"/>
          </a:p>
        </p:txBody>
      </p:sp>
      <p:sp>
        <p:nvSpPr>
          <p:cNvPr id="6" name="Fußzeilenplatzhalter 5"/>
          <p:cNvSpPr>
            <a:spLocks noGrp="1"/>
          </p:cNvSpPr>
          <p:nvPr>
            <p:ph type="ftr" sz="quarter" idx="11"/>
          </p:nvPr>
        </p:nvSpPr>
        <p:spPr/>
        <p:txBody>
          <a:bodyPr/>
          <a:lstStyle/>
          <a:p>
            <a:pPr>
              <a:defRPr/>
            </a:pPr>
            <a:r>
              <a:rPr lang="de-DE"/>
              <a:t>BN e.V. 2014</a:t>
            </a:r>
          </a:p>
        </p:txBody>
      </p:sp>
      <p:sp>
        <p:nvSpPr>
          <p:cNvPr id="7" name="Foliennummernplatzhalter 6"/>
          <p:cNvSpPr>
            <a:spLocks noGrp="1"/>
          </p:cNvSpPr>
          <p:nvPr>
            <p:ph type="sldNum" sz="quarter" idx="12"/>
          </p:nvPr>
        </p:nvSpPr>
        <p:spPr/>
        <p:txBody>
          <a:bodyPr/>
          <a:lstStyle/>
          <a:p>
            <a:pPr>
              <a:defRPr/>
            </a:pPr>
            <a:fld id="{E91B4521-CF1A-48FE-85F2-693C3C3E9F62}" type="slidenum">
              <a:rPr lang="de-DE" smtClean="0"/>
              <a:pPr>
                <a:defRPr/>
              </a:pPr>
              <a:t>‹Nr.›</a:t>
            </a:fld>
            <a:endParaRPr lang="de-DE"/>
          </a:p>
        </p:txBody>
      </p:sp>
    </p:spTree>
    <p:extLst>
      <p:ext uri="{BB962C8B-B14F-4D97-AF65-F5344CB8AC3E}">
        <p14:creationId xmlns:p14="http://schemas.microsoft.com/office/powerpoint/2010/main" val="1668218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pPr>
              <a:defRPr/>
            </a:pPr>
            <a:fld id="{5056560D-8BC9-415D-AF90-94BDA4E19604}" type="datetime1">
              <a:rPr lang="de-DE" smtClean="0"/>
              <a:pPr>
                <a:defRPr/>
              </a:pPr>
              <a:t>21.03.2022</a:t>
            </a:fld>
            <a:endParaRPr lang="de-DE"/>
          </a:p>
        </p:txBody>
      </p:sp>
      <p:sp>
        <p:nvSpPr>
          <p:cNvPr id="6" name="Fußzeilenplatzhalter 5"/>
          <p:cNvSpPr>
            <a:spLocks noGrp="1"/>
          </p:cNvSpPr>
          <p:nvPr>
            <p:ph type="ftr" sz="quarter" idx="11"/>
          </p:nvPr>
        </p:nvSpPr>
        <p:spPr/>
        <p:txBody>
          <a:bodyPr/>
          <a:lstStyle/>
          <a:p>
            <a:pPr>
              <a:defRPr/>
            </a:pPr>
            <a:r>
              <a:rPr lang="de-DE"/>
              <a:t>BN e.V. 2014</a:t>
            </a:r>
          </a:p>
        </p:txBody>
      </p:sp>
      <p:sp>
        <p:nvSpPr>
          <p:cNvPr id="7" name="Foliennummernplatzhalter 6"/>
          <p:cNvSpPr>
            <a:spLocks noGrp="1"/>
          </p:cNvSpPr>
          <p:nvPr>
            <p:ph type="sldNum" sz="quarter" idx="12"/>
          </p:nvPr>
        </p:nvSpPr>
        <p:spPr/>
        <p:txBody>
          <a:bodyPr/>
          <a:lstStyle/>
          <a:p>
            <a:pPr>
              <a:defRPr/>
            </a:pPr>
            <a:fld id="{8CBB0A48-E125-4DCF-B227-1E28E591F34F}" type="slidenum">
              <a:rPr lang="de-DE" smtClean="0"/>
              <a:pPr>
                <a:defRPr/>
              </a:pPr>
              <a:t>‹Nr.›</a:t>
            </a:fld>
            <a:endParaRPr lang="de-DE"/>
          </a:p>
        </p:txBody>
      </p:sp>
    </p:spTree>
    <p:extLst>
      <p:ext uri="{BB962C8B-B14F-4D97-AF65-F5344CB8AC3E}">
        <p14:creationId xmlns:p14="http://schemas.microsoft.com/office/powerpoint/2010/main" val="66574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1" name="Rechteck 20"/>
          <p:cNvSpPr/>
          <p:nvPr userDrawn="1"/>
        </p:nvSpPr>
        <p:spPr bwMode="gray">
          <a:xfrm>
            <a:off x="-1" y="0"/>
            <a:ext cx="121920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defTabSz="457123"/>
            <a:endParaRPr lang="de-DE" sz="1800" dirty="0">
              <a:solidFill>
                <a:prstClr val="white"/>
              </a:solidFill>
            </a:endParaRPr>
          </a:p>
        </p:txBody>
      </p:sp>
      <p:sp>
        <p:nvSpPr>
          <p:cNvPr id="19" name="Bildplatzhalter 4"/>
          <p:cNvSpPr>
            <a:spLocks noGrp="1"/>
          </p:cNvSpPr>
          <p:nvPr>
            <p:ph type="pic" sz="quarter" idx="13" hasCustomPrompt="1"/>
          </p:nvPr>
        </p:nvSpPr>
        <p:spPr bwMode="gray">
          <a:xfrm>
            <a:off x="3" y="3"/>
            <a:ext cx="12192004" cy="3357563"/>
          </a:xfrm>
          <a:noFill/>
        </p:spPr>
        <p:txBody>
          <a:bodyPr lIns="6372000" tIns="0" rIns="0" bIns="0" anchor="ctr"/>
          <a:lstStyle>
            <a:lvl1pPr algn="l">
              <a:spcBef>
                <a:spcPts val="0"/>
              </a:spcBef>
              <a:defRPr sz="1000" b="0" i="0" baseline="0">
                <a:solidFill>
                  <a:schemeClr val="tx1"/>
                </a:solidFill>
              </a:defRPr>
            </a:lvl1pPr>
          </a:lstStyle>
          <a:p>
            <a:r>
              <a:rPr lang="de-DE" dirty="0"/>
              <a:t>Fügen Sie bei Bedarf über das Icon ein Bild in den Platzhalter ein. </a:t>
            </a:r>
            <a:br>
              <a:rPr lang="de-DE" dirty="0"/>
            </a:br>
            <a:r>
              <a:rPr lang="de-DE" dirty="0"/>
              <a:t>Achten Sie hierbei darauf, ein Bild zu wählen, auf welchem </a:t>
            </a:r>
            <a:br>
              <a:rPr lang="de-DE" dirty="0"/>
            </a:br>
            <a:r>
              <a:rPr lang="de-DE" dirty="0"/>
              <a:t>das Logo mit der Unterzeile noch gut zu erkennen ist.</a:t>
            </a:r>
            <a:br>
              <a:rPr lang="de-DE" dirty="0"/>
            </a:br>
            <a:br>
              <a:rPr lang="de-DE" dirty="0"/>
            </a:br>
            <a:r>
              <a:rPr lang="de-DE" dirty="0"/>
              <a:t>Klicken Sie nach dem Einfügen auf Start | Folien | Zurücksetzen, </a:t>
            </a:r>
            <a:br>
              <a:rPr lang="de-DE" dirty="0"/>
            </a:br>
            <a:r>
              <a:rPr lang="de-DE" dirty="0"/>
              <a:t>um das Bild hinter die anderen Elemente zu legen.</a:t>
            </a:r>
          </a:p>
        </p:txBody>
      </p:sp>
      <p:sp>
        <p:nvSpPr>
          <p:cNvPr id="12" name="Rechteck 11"/>
          <p:cNvSpPr/>
          <p:nvPr userDrawn="1"/>
        </p:nvSpPr>
        <p:spPr bwMode="gray">
          <a:xfrm>
            <a:off x="-2" y="3573016"/>
            <a:ext cx="12192001" cy="3284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991" tIns="35994" rIns="53991" bIns="35994" numCol="1" spcCol="0" rtlCol="0" fromWordArt="0" anchor="b" anchorCtr="0" forceAA="0" compatLnSpc="1">
            <a:prstTxWarp prst="textNoShape">
              <a:avLst/>
            </a:prstTxWarp>
            <a:noAutofit/>
          </a:bodyPr>
          <a:lstStyle/>
          <a:p>
            <a:pPr algn="r" defTabSz="457123"/>
            <a:endParaRPr lang="de-DE" sz="800" dirty="0">
              <a:solidFill>
                <a:prstClr val="white"/>
              </a:solidFill>
            </a:endParaRPr>
          </a:p>
        </p:txBody>
      </p:sp>
      <p:sp>
        <p:nvSpPr>
          <p:cNvPr id="2" name="Title 1"/>
          <p:cNvSpPr>
            <a:spLocks noGrp="1"/>
          </p:cNvSpPr>
          <p:nvPr>
            <p:ph type="title" hasCustomPrompt="1"/>
          </p:nvPr>
        </p:nvSpPr>
        <p:spPr bwMode="gray">
          <a:xfrm>
            <a:off x="408849" y="4077072"/>
            <a:ext cx="11373039" cy="1008000"/>
          </a:xfrm>
        </p:spPr>
        <p:txBody>
          <a:bodyPr bIns="35994" anchor="b"/>
          <a:lstStyle>
            <a:lvl1pPr>
              <a:defRPr sz="3600" baseline="0">
                <a:solidFill>
                  <a:schemeClr val="tx2"/>
                </a:solidFill>
                <a:latin typeface="+mj-lt"/>
              </a:defRPr>
            </a:lvl1pPr>
          </a:lstStyle>
          <a:p>
            <a:r>
              <a:rPr lang="de-DE" dirty="0"/>
              <a:t>Kapitelname </a:t>
            </a:r>
            <a:br>
              <a:rPr lang="de-DE" dirty="0"/>
            </a:br>
            <a:r>
              <a:rPr lang="de-DE" dirty="0"/>
              <a:t>(max. 2 Zeilen)</a:t>
            </a:r>
          </a:p>
        </p:txBody>
      </p:sp>
      <p:sp>
        <p:nvSpPr>
          <p:cNvPr id="3" name="Text Placeholder 2"/>
          <p:cNvSpPr>
            <a:spLocks noGrp="1"/>
          </p:cNvSpPr>
          <p:nvPr>
            <p:ph type="body" idx="1" hasCustomPrompt="1"/>
          </p:nvPr>
        </p:nvSpPr>
        <p:spPr bwMode="gray">
          <a:xfrm>
            <a:off x="408849" y="5157320"/>
            <a:ext cx="11373039" cy="1152000"/>
          </a:xfrm>
        </p:spPr>
        <p:txBody>
          <a:bodyPr/>
          <a:lstStyle>
            <a:lvl1pPr marL="0" indent="0">
              <a:spcBef>
                <a:spcPts val="0"/>
              </a:spcBef>
              <a:spcAft>
                <a:spcPts val="0"/>
              </a:spcAft>
              <a:buFont typeface="Arial" panose="020B0604020202020204" pitchFamily="34" charset="0"/>
              <a:buNone/>
              <a:defRPr sz="1800">
                <a:solidFill>
                  <a:schemeClr val="tx1"/>
                </a:solidFill>
                <a:latin typeface="+mj-lt"/>
              </a:defRPr>
            </a:lvl1pPr>
            <a:lvl2pPr marL="0" indent="0">
              <a:spcBef>
                <a:spcPts val="0"/>
              </a:spcBef>
              <a:spcAft>
                <a:spcPts val="0"/>
              </a:spcAft>
              <a:buFont typeface="Arial" panose="020B0604020202020204" pitchFamily="34" charset="0"/>
              <a:buNone/>
              <a:defRPr sz="1400">
                <a:solidFill>
                  <a:schemeClr val="tx1"/>
                </a:solidFill>
                <a:latin typeface="+mn-lt"/>
              </a:defRPr>
            </a:lvl2pPr>
            <a:lvl3pPr marL="0" indent="0">
              <a:spcBef>
                <a:spcPts val="0"/>
              </a:spcBef>
              <a:spcAft>
                <a:spcPts val="0"/>
              </a:spcAft>
              <a:buFont typeface="Arial" panose="020B0604020202020204" pitchFamily="34" charset="0"/>
              <a:buNone/>
              <a:defRPr sz="1400">
                <a:solidFill>
                  <a:schemeClr val="tx1"/>
                </a:solidFill>
                <a:latin typeface="+mn-lt"/>
              </a:defRPr>
            </a:lvl3pPr>
            <a:lvl4pPr marL="0" indent="0">
              <a:spcBef>
                <a:spcPts val="0"/>
              </a:spcBef>
              <a:spcAft>
                <a:spcPts val="0"/>
              </a:spcAft>
              <a:buFont typeface="Arial" panose="020B0604020202020204" pitchFamily="34" charset="0"/>
              <a:buNone/>
              <a:defRPr sz="1400">
                <a:solidFill>
                  <a:schemeClr val="tx1"/>
                </a:solidFill>
                <a:latin typeface="+mn-lt"/>
              </a:defRPr>
            </a:lvl4pPr>
            <a:lvl5pPr marL="0" indent="0">
              <a:spcBef>
                <a:spcPts val="0"/>
              </a:spcBef>
              <a:spcAft>
                <a:spcPts val="0"/>
              </a:spcAft>
              <a:buFont typeface="Arial" panose="020B0604020202020204" pitchFamily="34" charset="0"/>
              <a:buNone/>
              <a:defRPr sz="1400">
                <a:solidFill>
                  <a:schemeClr val="tx1"/>
                </a:solidFill>
                <a:latin typeface="+mn-lt"/>
              </a:defRPr>
            </a:lvl5pPr>
            <a:lvl6pPr marL="0" indent="0">
              <a:spcBef>
                <a:spcPts val="0"/>
              </a:spcBef>
              <a:spcAft>
                <a:spcPts val="0"/>
              </a:spcAft>
              <a:buFont typeface="Arial" panose="020B0604020202020204" pitchFamily="34" charset="0"/>
              <a:buNone/>
              <a:defRPr sz="1400">
                <a:solidFill>
                  <a:schemeClr val="tx1"/>
                </a:solidFill>
                <a:latin typeface="+mn-lt"/>
              </a:defRPr>
            </a:lvl6pPr>
            <a:lvl7pPr marL="0" indent="0">
              <a:spcBef>
                <a:spcPts val="0"/>
              </a:spcBef>
              <a:spcAft>
                <a:spcPts val="0"/>
              </a:spcAft>
              <a:buFont typeface="Arial" panose="020B0604020202020204" pitchFamily="34" charset="0"/>
              <a:buNone/>
              <a:defRPr sz="1400">
                <a:solidFill>
                  <a:schemeClr val="tx1"/>
                </a:solidFill>
                <a:latin typeface="+mn-lt"/>
              </a:defRPr>
            </a:lvl7pPr>
            <a:lvl8pPr marL="0" indent="0">
              <a:spcBef>
                <a:spcPts val="0"/>
              </a:spcBef>
              <a:spcAft>
                <a:spcPts val="0"/>
              </a:spcAft>
              <a:buFont typeface="Arial" panose="020B0604020202020204" pitchFamily="34" charset="0"/>
              <a:buNone/>
              <a:defRPr sz="1400">
                <a:solidFill>
                  <a:schemeClr val="tx1"/>
                </a:solidFill>
                <a:latin typeface="+mn-lt"/>
              </a:defRPr>
            </a:lvl8pPr>
            <a:lvl9pPr marL="0" indent="0">
              <a:spcBef>
                <a:spcPts val="0"/>
              </a:spcBef>
              <a:spcAft>
                <a:spcPts val="0"/>
              </a:spcAft>
              <a:buFont typeface="Arial" panose="020B0604020202020204" pitchFamily="34" charset="0"/>
              <a:buNone/>
              <a:defRPr sz="1400">
                <a:solidFill>
                  <a:schemeClr val="tx1"/>
                </a:solidFill>
                <a:latin typeface="+mn-lt"/>
              </a:defRPr>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p>
          <a:p>
            <a:pPr lvl="0"/>
            <a:endParaRPr lang="de-DE" dirty="0"/>
          </a:p>
        </p:txBody>
      </p:sp>
      <p:sp>
        <p:nvSpPr>
          <p:cNvPr id="20" name="Textplatzhalter 9"/>
          <p:cNvSpPr>
            <a:spLocks noGrp="1"/>
          </p:cNvSpPr>
          <p:nvPr>
            <p:ph type="body" sz="quarter" idx="14" hasCustomPrompt="1"/>
          </p:nvPr>
        </p:nvSpPr>
        <p:spPr bwMode="gray">
          <a:xfrm>
            <a:off x="408848" y="161655"/>
            <a:ext cx="431888" cy="460800"/>
          </a:xfrm>
          <a:blipFill>
            <a:blip r:embed="rId2"/>
            <a:stretch>
              <a:fillRect/>
            </a:stretch>
          </a:blipFill>
        </p:spPr>
        <p:txBody>
          <a:bodyPr/>
          <a:lstStyle>
            <a:lvl1pPr marL="0" indent="0">
              <a:lnSpc>
                <a:spcPct val="100000"/>
              </a:lnSpc>
              <a:spcBef>
                <a:spcPts val="0"/>
              </a:spcBef>
              <a:spcAft>
                <a:spcPts val="0"/>
              </a:spcAft>
              <a:buFont typeface="Arial" panose="020B0604020202020204" pitchFamily="34" charset="0"/>
              <a:buNone/>
              <a:defRPr sz="100" b="0">
                <a:solidFill>
                  <a:schemeClr val="bg1"/>
                </a:solidFill>
              </a:defRPr>
            </a:lvl1pPr>
            <a:lvl2pPr marL="0" indent="0">
              <a:lnSpc>
                <a:spcPct val="100000"/>
              </a:lnSpc>
              <a:spcBef>
                <a:spcPts val="0"/>
              </a:spcBef>
              <a:spcAft>
                <a:spcPts val="0"/>
              </a:spcAft>
              <a:buFont typeface="Arial" panose="020B0604020202020204" pitchFamily="34" charset="0"/>
              <a:buNone/>
              <a:defRPr sz="100" b="0">
                <a:solidFill>
                  <a:schemeClr val="bg1"/>
                </a:solidFill>
              </a:defRPr>
            </a:lvl2pPr>
            <a:lvl3pPr marL="0" indent="0">
              <a:lnSpc>
                <a:spcPct val="100000"/>
              </a:lnSpc>
              <a:spcBef>
                <a:spcPts val="0"/>
              </a:spcBef>
              <a:spcAft>
                <a:spcPts val="0"/>
              </a:spcAft>
              <a:buNone/>
              <a:defRPr sz="100" b="0">
                <a:solidFill>
                  <a:schemeClr val="bg1"/>
                </a:solidFill>
              </a:defRPr>
            </a:lvl3pPr>
            <a:lvl4pPr marL="0" indent="0">
              <a:lnSpc>
                <a:spcPct val="100000"/>
              </a:lnSpc>
              <a:spcBef>
                <a:spcPts val="0"/>
              </a:spcBef>
              <a:spcAft>
                <a:spcPts val="0"/>
              </a:spcAft>
              <a:buNone/>
              <a:defRPr sz="100" b="0">
                <a:solidFill>
                  <a:schemeClr val="bg1"/>
                </a:solidFill>
              </a:defRPr>
            </a:lvl4pPr>
            <a:lvl5pPr marL="0" indent="0">
              <a:lnSpc>
                <a:spcPct val="100000"/>
              </a:lnSpc>
              <a:spcBef>
                <a:spcPts val="0"/>
              </a:spcBef>
              <a:spcAft>
                <a:spcPts val="0"/>
              </a:spcAft>
              <a:buNone/>
              <a:defRPr sz="100" b="0">
                <a:solidFill>
                  <a:schemeClr val="bg1"/>
                </a:solidFill>
              </a:defRPr>
            </a:lvl5pPr>
            <a:lvl6pPr marL="0" indent="0">
              <a:lnSpc>
                <a:spcPct val="100000"/>
              </a:lnSpc>
              <a:spcBef>
                <a:spcPts val="0"/>
              </a:spcBef>
              <a:spcAft>
                <a:spcPts val="0"/>
              </a:spcAft>
              <a:buNone/>
              <a:defRPr sz="100" b="0">
                <a:solidFill>
                  <a:schemeClr val="bg1"/>
                </a:solidFill>
              </a:defRPr>
            </a:lvl6pPr>
            <a:lvl7pPr marL="0" indent="0">
              <a:lnSpc>
                <a:spcPct val="100000"/>
              </a:lnSpc>
              <a:spcBef>
                <a:spcPts val="0"/>
              </a:spcBef>
              <a:spcAft>
                <a:spcPts val="0"/>
              </a:spcAft>
              <a:buNone/>
              <a:defRPr sz="100" b="0">
                <a:solidFill>
                  <a:schemeClr val="bg1"/>
                </a:solidFill>
              </a:defRPr>
            </a:lvl7pPr>
            <a:lvl8pPr marL="0" indent="0">
              <a:lnSpc>
                <a:spcPct val="100000"/>
              </a:lnSpc>
              <a:spcBef>
                <a:spcPts val="0"/>
              </a:spcBef>
              <a:spcAft>
                <a:spcPts val="0"/>
              </a:spcAft>
              <a:buNone/>
              <a:defRPr sz="100" b="0">
                <a:solidFill>
                  <a:schemeClr val="bg1"/>
                </a:solidFill>
              </a:defRPr>
            </a:lvl8pPr>
            <a:lvl9pPr marL="0" indent="0">
              <a:lnSpc>
                <a:spcPct val="100000"/>
              </a:lnSpc>
              <a:spcBef>
                <a:spcPts val="0"/>
              </a:spcBef>
              <a:spcAft>
                <a:spcPts val="0"/>
              </a:spcAft>
              <a:buNone/>
              <a:defRPr sz="100" b="0">
                <a:solidFill>
                  <a:schemeClr val="bg1"/>
                </a:solidFill>
              </a:defRPr>
            </a:lvl9pPr>
          </a:lstStyle>
          <a:p>
            <a:pPr lvl="0"/>
            <a:r>
              <a:rPr lang="de-DE" dirty="0"/>
              <a:t> </a:t>
            </a:r>
          </a:p>
        </p:txBody>
      </p:sp>
      <p:sp>
        <p:nvSpPr>
          <p:cNvPr id="9" name="Rechteck 8"/>
          <p:cNvSpPr/>
          <p:nvPr userDrawn="1"/>
        </p:nvSpPr>
        <p:spPr bwMode="gray">
          <a:xfrm>
            <a:off x="3" y="3429001"/>
            <a:ext cx="12191999"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defTabSz="457123"/>
            <a:endParaRPr lang="de-DE" sz="1800" dirty="0">
              <a:solidFill>
                <a:prstClr val="white"/>
              </a:solidFill>
            </a:endParaRPr>
          </a:p>
        </p:txBody>
      </p:sp>
    </p:spTree>
    <p:extLst>
      <p:ext uri="{BB962C8B-B14F-4D97-AF65-F5344CB8AC3E}">
        <p14:creationId xmlns:p14="http://schemas.microsoft.com/office/powerpoint/2010/main" val="19870602"/>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fld id="{0674588A-A526-4F28-8823-910DCA929E51}" type="datetime1">
              <a:rPr lang="de-DE" smtClean="0"/>
              <a:pPr>
                <a:defRPr/>
              </a:pPr>
              <a:t>21.03.2022</a:t>
            </a:fld>
            <a:endParaRPr lang="de-DE"/>
          </a:p>
        </p:txBody>
      </p:sp>
      <p:sp>
        <p:nvSpPr>
          <p:cNvPr id="5" name="Fußzeilenplatzhalter 4"/>
          <p:cNvSpPr>
            <a:spLocks noGrp="1"/>
          </p:cNvSpPr>
          <p:nvPr>
            <p:ph type="ftr" sz="quarter" idx="11"/>
          </p:nvPr>
        </p:nvSpPr>
        <p:spPr/>
        <p:txBody>
          <a:bodyPr/>
          <a:lstStyle/>
          <a:p>
            <a:pPr>
              <a:defRPr/>
            </a:pPr>
            <a:r>
              <a:rPr lang="de-DE"/>
              <a:t>BN e.V. 2014</a:t>
            </a:r>
          </a:p>
        </p:txBody>
      </p:sp>
      <p:sp>
        <p:nvSpPr>
          <p:cNvPr id="6" name="Foliennummernplatzhalter 5"/>
          <p:cNvSpPr>
            <a:spLocks noGrp="1"/>
          </p:cNvSpPr>
          <p:nvPr>
            <p:ph type="sldNum" sz="quarter" idx="12"/>
          </p:nvPr>
        </p:nvSpPr>
        <p:spPr/>
        <p:txBody>
          <a:bodyPr/>
          <a:lstStyle/>
          <a:p>
            <a:pPr>
              <a:defRPr/>
            </a:pPr>
            <a:fld id="{88236325-16E3-4745-B2B1-8221A91EF6EC}" type="slidenum">
              <a:rPr lang="de-DE" smtClean="0"/>
              <a:pPr>
                <a:defRPr/>
              </a:pPr>
              <a:t>‹Nr.›</a:t>
            </a:fld>
            <a:endParaRPr lang="de-DE"/>
          </a:p>
        </p:txBody>
      </p:sp>
    </p:spTree>
    <p:extLst>
      <p:ext uri="{BB962C8B-B14F-4D97-AF65-F5344CB8AC3E}">
        <p14:creationId xmlns:p14="http://schemas.microsoft.com/office/powerpoint/2010/main" val="30301044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fld id="{39B40DAA-88C1-458C-B47F-FD93A5442F0C}" type="datetime1">
              <a:rPr lang="de-DE" smtClean="0"/>
              <a:pPr>
                <a:defRPr/>
              </a:pPr>
              <a:t>21.03.2022</a:t>
            </a:fld>
            <a:endParaRPr lang="de-DE"/>
          </a:p>
        </p:txBody>
      </p:sp>
      <p:sp>
        <p:nvSpPr>
          <p:cNvPr id="5" name="Fußzeilenplatzhalter 4"/>
          <p:cNvSpPr>
            <a:spLocks noGrp="1"/>
          </p:cNvSpPr>
          <p:nvPr>
            <p:ph type="ftr" sz="quarter" idx="11"/>
          </p:nvPr>
        </p:nvSpPr>
        <p:spPr/>
        <p:txBody>
          <a:bodyPr/>
          <a:lstStyle/>
          <a:p>
            <a:pPr>
              <a:defRPr/>
            </a:pPr>
            <a:r>
              <a:rPr lang="de-DE"/>
              <a:t>BN e.V. 2014</a:t>
            </a:r>
          </a:p>
        </p:txBody>
      </p:sp>
      <p:sp>
        <p:nvSpPr>
          <p:cNvPr id="6" name="Foliennummernplatzhalter 5"/>
          <p:cNvSpPr>
            <a:spLocks noGrp="1"/>
          </p:cNvSpPr>
          <p:nvPr>
            <p:ph type="sldNum" sz="quarter" idx="12"/>
          </p:nvPr>
        </p:nvSpPr>
        <p:spPr/>
        <p:txBody>
          <a:bodyPr/>
          <a:lstStyle/>
          <a:p>
            <a:pPr>
              <a:defRPr/>
            </a:pPr>
            <a:fld id="{B069E034-8D3C-494D-9BC9-32618A4A6EBF}" type="slidenum">
              <a:rPr lang="de-DE" smtClean="0"/>
              <a:pPr>
                <a:defRPr/>
              </a:pPr>
              <a:t>‹Nr.›</a:t>
            </a:fld>
            <a:endParaRPr lang="de-DE"/>
          </a:p>
        </p:txBody>
      </p:sp>
    </p:spTree>
    <p:extLst>
      <p:ext uri="{BB962C8B-B14F-4D97-AF65-F5344CB8AC3E}">
        <p14:creationId xmlns:p14="http://schemas.microsoft.com/office/powerpoint/2010/main" val="1721504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15D30F95-BC2E-4971-9155-AE823207D0AE}" type="slidenum">
              <a:rPr lang="de-DE" altLang="de-DE"/>
              <a:pPr/>
              <a:t>‹Nr.›</a:t>
            </a:fld>
            <a:endParaRPr lang="de-DE" altLang="de-DE"/>
          </a:p>
        </p:txBody>
      </p:sp>
    </p:spTree>
    <p:extLst>
      <p:ext uri="{BB962C8B-B14F-4D97-AF65-F5344CB8AC3E}">
        <p14:creationId xmlns:p14="http://schemas.microsoft.com/office/powerpoint/2010/main" val="2513907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FA588028-D2B1-4B58-97E9-F0B436762920}" type="slidenum">
              <a:rPr lang="de-DE" altLang="de-DE"/>
              <a:pPr/>
              <a:t>‹Nr.›</a:t>
            </a:fld>
            <a:endParaRPr lang="de-DE" altLang="de-DE"/>
          </a:p>
        </p:txBody>
      </p:sp>
    </p:spTree>
    <p:extLst>
      <p:ext uri="{BB962C8B-B14F-4D97-AF65-F5344CB8AC3E}">
        <p14:creationId xmlns:p14="http://schemas.microsoft.com/office/powerpoint/2010/main" val="2069991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36A4A08E-9C9E-4698-A3FB-527D159D28B0}" type="slidenum">
              <a:rPr lang="de-DE" altLang="de-DE"/>
              <a:pPr/>
              <a:t>‹Nr.›</a:t>
            </a:fld>
            <a:endParaRPr lang="de-DE" altLang="de-DE"/>
          </a:p>
        </p:txBody>
      </p:sp>
    </p:spTree>
    <p:extLst>
      <p:ext uri="{BB962C8B-B14F-4D97-AF65-F5344CB8AC3E}">
        <p14:creationId xmlns:p14="http://schemas.microsoft.com/office/powerpoint/2010/main" val="4015535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C81AB382-4F12-408A-89ED-283E807669C6}" type="slidenum">
              <a:rPr lang="de-DE" altLang="de-DE"/>
              <a:pPr/>
              <a:t>‹Nr.›</a:t>
            </a:fld>
            <a:endParaRPr lang="de-DE" altLang="de-DE"/>
          </a:p>
        </p:txBody>
      </p:sp>
    </p:spTree>
    <p:extLst>
      <p:ext uri="{BB962C8B-B14F-4D97-AF65-F5344CB8AC3E}">
        <p14:creationId xmlns:p14="http://schemas.microsoft.com/office/powerpoint/2010/main" val="841220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77EF0FAC-7DF6-4BBF-9094-5984830EBE32}" type="slidenum">
              <a:rPr lang="de-DE" altLang="de-DE"/>
              <a:pPr/>
              <a:t>‹Nr.›</a:t>
            </a:fld>
            <a:endParaRPr lang="de-DE" altLang="de-DE"/>
          </a:p>
        </p:txBody>
      </p:sp>
    </p:spTree>
    <p:extLst>
      <p:ext uri="{BB962C8B-B14F-4D97-AF65-F5344CB8AC3E}">
        <p14:creationId xmlns:p14="http://schemas.microsoft.com/office/powerpoint/2010/main" val="20958560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278A9DC4-E292-43DE-9DBE-8A5C845F40D7}" type="slidenum">
              <a:rPr lang="de-DE" altLang="de-DE"/>
              <a:pPr/>
              <a:t>‹Nr.›</a:t>
            </a:fld>
            <a:endParaRPr lang="de-DE" altLang="de-DE"/>
          </a:p>
        </p:txBody>
      </p:sp>
    </p:spTree>
    <p:extLst>
      <p:ext uri="{BB962C8B-B14F-4D97-AF65-F5344CB8AC3E}">
        <p14:creationId xmlns:p14="http://schemas.microsoft.com/office/powerpoint/2010/main" val="4605990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6E19E3E0-0750-444B-93A7-D61EC6AA7C54}" type="slidenum">
              <a:rPr lang="de-DE" altLang="de-DE"/>
              <a:pPr/>
              <a:t>‹Nr.›</a:t>
            </a:fld>
            <a:endParaRPr lang="de-DE" altLang="de-DE"/>
          </a:p>
        </p:txBody>
      </p:sp>
    </p:spTree>
    <p:extLst>
      <p:ext uri="{BB962C8B-B14F-4D97-AF65-F5344CB8AC3E}">
        <p14:creationId xmlns:p14="http://schemas.microsoft.com/office/powerpoint/2010/main" val="2870210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463CB225-015D-4058-8A66-B10F70A8348A}" type="slidenum">
              <a:rPr lang="de-DE" altLang="de-DE"/>
              <a:pPr/>
              <a:t>‹Nr.›</a:t>
            </a:fld>
            <a:endParaRPr lang="de-DE" altLang="de-DE"/>
          </a:p>
        </p:txBody>
      </p:sp>
    </p:spTree>
    <p:extLst>
      <p:ext uri="{BB962C8B-B14F-4D97-AF65-F5344CB8AC3E}">
        <p14:creationId xmlns:p14="http://schemas.microsoft.com/office/powerpoint/2010/main" val="400937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de-DE"/>
              <a:t>Titelmasterformat durch Klicken bearbeiten</a:t>
            </a:r>
            <a:endParaRPr lang="de-DE" dirty="0"/>
          </a:p>
        </p:txBody>
      </p:sp>
      <p:sp>
        <p:nvSpPr>
          <p:cNvPr id="3" name="Content Placeholder 2"/>
          <p:cNvSpPr>
            <a:spLocks noGrp="1"/>
          </p:cNvSpPr>
          <p:nvPr>
            <p:ph sz="half" idx="1"/>
          </p:nvPr>
        </p:nvSpPr>
        <p:spPr bwMode="gray">
          <a:xfrm>
            <a:off x="408850" y="2205344"/>
            <a:ext cx="5542556" cy="424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Content Placeholder 3"/>
          <p:cNvSpPr>
            <a:spLocks noGrp="1"/>
          </p:cNvSpPr>
          <p:nvPr>
            <p:ph sz="half" idx="2"/>
          </p:nvPr>
        </p:nvSpPr>
        <p:spPr bwMode="gray">
          <a:xfrm>
            <a:off x="6239979" y="2205344"/>
            <a:ext cx="5542556" cy="424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e Placeholder 4"/>
          <p:cNvSpPr>
            <a:spLocks noGrp="1"/>
          </p:cNvSpPr>
          <p:nvPr>
            <p:ph type="dt" sz="half" idx="10"/>
          </p:nvPr>
        </p:nvSpPr>
        <p:spPr bwMode="gray"/>
        <p:txBody>
          <a:bodyPr/>
          <a:lstStyle/>
          <a:p>
            <a:r>
              <a:rPr lang="de-DE" dirty="0">
                <a:solidFill>
                  <a:srgbClr val="004992"/>
                </a:solidFill>
              </a:rPr>
              <a:t>Autor (Vorname Nachname)</a:t>
            </a:r>
          </a:p>
        </p:txBody>
      </p:sp>
      <p:sp>
        <p:nvSpPr>
          <p:cNvPr id="6" name="Footer Placeholder 5"/>
          <p:cNvSpPr>
            <a:spLocks noGrp="1"/>
          </p:cNvSpPr>
          <p:nvPr>
            <p:ph type="ftr" sz="quarter" idx="11"/>
          </p:nvPr>
        </p:nvSpPr>
        <p:spPr bwMode="gray"/>
        <p:txBody>
          <a:bodyPr/>
          <a:lstStyle/>
          <a:p>
            <a:r>
              <a:rPr lang="de-DE" dirty="0">
                <a:solidFill>
                  <a:srgbClr val="333333"/>
                </a:solidFill>
              </a:rPr>
              <a:t>Fußzeile (Titel der Präsentation)</a:t>
            </a:r>
          </a:p>
        </p:txBody>
      </p:sp>
      <p:sp>
        <p:nvSpPr>
          <p:cNvPr id="7" name="Slide Number Placeholder 6"/>
          <p:cNvSpPr>
            <a:spLocks noGrp="1"/>
          </p:cNvSpPr>
          <p:nvPr>
            <p:ph type="sldNum" sz="quarter" idx="12"/>
          </p:nvPr>
        </p:nvSpPr>
        <p:spPr bwMode="gray"/>
        <p:txBody>
          <a:bodyPr/>
          <a:lstStyle/>
          <a:p>
            <a:fld id="{9B00EF49-7894-4F53-A8DD-F7DB3BFC5032}" type="slidenum">
              <a:rPr lang="de-DE" smtClean="0">
                <a:solidFill>
                  <a:srgbClr val="333333"/>
                </a:solidFill>
              </a:rPr>
              <a:pPr/>
              <a:t>‹Nr.›</a:t>
            </a:fld>
            <a:endParaRPr lang="de-DE" dirty="0">
              <a:solidFill>
                <a:srgbClr val="333333"/>
              </a:solidFill>
            </a:endParaRPr>
          </a:p>
        </p:txBody>
      </p:sp>
    </p:spTree>
    <p:extLst>
      <p:ext uri="{BB962C8B-B14F-4D97-AF65-F5344CB8AC3E}">
        <p14:creationId xmlns:p14="http://schemas.microsoft.com/office/powerpoint/2010/main" val="17543216"/>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9FC1F2CB-A250-4AD7-AB57-898B9F7D2FA0}" type="slidenum">
              <a:rPr lang="de-DE" altLang="de-DE"/>
              <a:pPr/>
              <a:t>‹Nr.›</a:t>
            </a:fld>
            <a:endParaRPr lang="de-DE" altLang="de-DE"/>
          </a:p>
        </p:txBody>
      </p:sp>
    </p:spTree>
    <p:extLst>
      <p:ext uri="{BB962C8B-B14F-4D97-AF65-F5344CB8AC3E}">
        <p14:creationId xmlns:p14="http://schemas.microsoft.com/office/powerpoint/2010/main" val="28633249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2AC14AF0-2A83-4A49-99B5-E6034F239976}" type="slidenum">
              <a:rPr lang="de-DE" altLang="de-DE"/>
              <a:pPr/>
              <a:t>‹Nr.›</a:t>
            </a:fld>
            <a:endParaRPr lang="de-DE" altLang="de-DE"/>
          </a:p>
        </p:txBody>
      </p:sp>
    </p:spTree>
    <p:extLst>
      <p:ext uri="{BB962C8B-B14F-4D97-AF65-F5344CB8AC3E}">
        <p14:creationId xmlns:p14="http://schemas.microsoft.com/office/powerpoint/2010/main" val="989690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6800" y="609600"/>
            <a:ext cx="25908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609600"/>
            <a:ext cx="75692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31B0DE60-05DE-405D-8FE0-01EB3E4FA949}" type="slidenum">
              <a:rPr lang="de-DE" altLang="de-DE"/>
              <a:pPr/>
              <a:t>‹Nr.›</a:t>
            </a:fld>
            <a:endParaRPr lang="de-DE" altLang="de-DE"/>
          </a:p>
        </p:txBody>
      </p:sp>
    </p:spTree>
    <p:extLst>
      <p:ext uri="{BB962C8B-B14F-4D97-AF65-F5344CB8AC3E}">
        <p14:creationId xmlns:p14="http://schemas.microsoft.com/office/powerpoint/2010/main" val="277816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8850" y="1124744"/>
            <a:ext cx="5542556" cy="720000"/>
          </a:xfrm>
        </p:spPr>
        <p:txBody>
          <a:bodyPr/>
          <a:lstStyle/>
          <a:p>
            <a:r>
              <a:rPr lang="de-DE"/>
              <a:t>Titelmasterformat durch Klicken bearbeiten</a:t>
            </a:r>
            <a:endParaRPr lang="de-DE" dirty="0"/>
          </a:p>
        </p:txBody>
      </p:sp>
      <p:sp>
        <p:nvSpPr>
          <p:cNvPr id="3" name="Content Placeholder 2"/>
          <p:cNvSpPr>
            <a:spLocks noGrp="1"/>
          </p:cNvSpPr>
          <p:nvPr>
            <p:ph sz="half" idx="1"/>
          </p:nvPr>
        </p:nvSpPr>
        <p:spPr bwMode="gray">
          <a:xfrm>
            <a:off x="408850" y="2205344"/>
            <a:ext cx="5542556" cy="4248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e Placeholder 4"/>
          <p:cNvSpPr>
            <a:spLocks noGrp="1"/>
          </p:cNvSpPr>
          <p:nvPr>
            <p:ph type="dt" sz="half" idx="10"/>
          </p:nvPr>
        </p:nvSpPr>
        <p:spPr bwMode="gray"/>
        <p:txBody>
          <a:bodyPr/>
          <a:lstStyle/>
          <a:p>
            <a:r>
              <a:rPr lang="de-DE" dirty="0">
                <a:solidFill>
                  <a:srgbClr val="004992"/>
                </a:solidFill>
              </a:rPr>
              <a:t>Autor (Vorname Nachname)</a:t>
            </a:r>
          </a:p>
        </p:txBody>
      </p:sp>
      <p:sp>
        <p:nvSpPr>
          <p:cNvPr id="6" name="Footer Placeholder 5"/>
          <p:cNvSpPr>
            <a:spLocks noGrp="1"/>
          </p:cNvSpPr>
          <p:nvPr>
            <p:ph type="ftr" sz="quarter" idx="11"/>
          </p:nvPr>
        </p:nvSpPr>
        <p:spPr bwMode="gray"/>
        <p:txBody>
          <a:bodyPr/>
          <a:lstStyle/>
          <a:p>
            <a:r>
              <a:rPr lang="de-DE" dirty="0">
                <a:solidFill>
                  <a:srgbClr val="333333"/>
                </a:solidFill>
              </a:rPr>
              <a:t>Fußzeile (Titel der Präsentation)</a:t>
            </a:r>
          </a:p>
        </p:txBody>
      </p:sp>
      <p:sp>
        <p:nvSpPr>
          <p:cNvPr id="7" name="Slide Number Placeholder 6"/>
          <p:cNvSpPr>
            <a:spLocks noGrp="1"/>
          </p:cNvSpPr>
          <p:nvPr>
            <p:ph type="sldNum" sz="quarter" idx="12"/>
          </p:nvPr>
        </p:nvSpPr>
        <p:spPr bwMode="gray"/>
        <p:txBody>
          <a:bodyPr/>
          <a:lstStyle/>
          <a:p>
            <a:fld id="{9B00EF49-7894-4F53-A8DD-F7DB3BFC5032}" type="slidenum">
              <a:rPr lang="de-DE" smtClean="0">
                <a:solidFill>
                  <a:srgbClr val="333333"/>
                </a:solidFill>
              </a:rPr>
              <a:pPr/>
              <a:t>‹Nr.›</a:t>
            </a:fld>
            <a:endParaRPr lang="de-DE" dirty="0">
              <a:solidFill>
                <a:srgbClr val="333333"/>
              </a:solidFill>
            </a:endParaRPr>
          </a:p>
        </p:txBody>
      </p:sp>
      <p:sp>
        <p:nvSpPr>
          <p:cNvPr id="9" name="Bildplatzhalter 8"/>
          <p:cNvSpPr>
            <a:spLocks noGrp="1"/>
          </p:cNvSpPr>
          <p:nvPr>
            <p:ph type="pic" sz="quarter" idx="13" hasCustomPrompt="1"/>
          </p:nvPr>
        </p:nvSpPr>
        <p:spPr bwMode="gray">
          <a:xfrm>
            <a:off x="6239979" y="836712"/>
            <a:ext cx="5952021" cy="6021288"/>
          </a:xfrm>
          <a:solidFill>
            <a:srgbClr val="E6E7E8"/>
          </a:solidFill>
          <a:ln>
            <a:noFill/>
          </a:ln>
        </p:spPr>
        <p:txBody>
          <a:bodyPr tIns="791866" anchor="ctr"/>
          <a:lstStyle>
            <a:lvl1pPr algn="ctr">
              <a:lnSpc>
                <a:spcPct val="100000"/>
              </a:lnSpc>
              <a:spcBef>
                <a:spcPts val="0"/>
              </a:spcBef>
              <a:defRPr sz="1000">
                <a:solidFill>
                  <a:schemeClr val="tx1"/>
                </a:solidFill>
              </a:defRPr>
            </a:lvl1pPr>
          </a:lstStyle>
          <a:p>
            <a:r>
              <a:rPr lang="de-DE" dirty="0"/>
              <a:t>Fügen Sie über Klick auf das Icon </a:t>
            </a:r>
            <a:br>
              <a:rPr lang="de-DE" dirty="0"/>
            </a:br>
            <a:r>
              <a:rPr lang="de-DE" dirty="0"/>
              <a:t>ein Bild in den Platzhalter ein.</a:t>
            </a:r>
          </a:p>
        </p:txBody>
      </p:sp>
    </p:spTree>
    <p:extLst>
      <p:ext uri="{BB962C8B-B14F-4D97-AF65-F5344CB8AC3E}">
        <p14:creationId xmlns:p14="http://schemas.microsoft.com/office/powerpoint/2010/main" val="2400474299"/>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de-DE" dirty="0">
                <a:solidFill>
                  <a:srgbClr val="004992"/>
                </a:solidFill>
              </a:rPr>
              <a:t>Autor (Vorname Nachname)</a:t>
            </a:r>
          </a:p>
        </p:txBody>
      </p:sp>
      <p:sp>
        <p:nvSpPr>
          <p:cNvPr id="6" name="Footer Placeholder 5"/>
          <p:cNvSpPr>
            <a:spLocks noGrp="1"/>
          </p:cNvSpPr>
          <p:nvPr>
            <p:ph type="ftr" sz="quarter" idx="11"/>
          </p:nvPr>
        </p:nvSpPr>
        <p:spPr bwMode="gray"/>
        <p:txBody>
          <a:bodyPr/>
          <a:lstStyle/>
          <a:p>
            <a:r>
              <a:rPr lang="de-DE" dirty="0">
                <a:solidFill>
                  <a:srgbClr val="333333"/>
                </a:solidFill>
              </a:rPr>
              <a:t>Fußzeile (Titel der Präsentation)</a:t>
            </a:r>
          </a:p>
        </p:txBody>
      </p:sp>
      <p:sp>
        <p:nvSpPr>
          <p:cNvPr id="7" name="Slide Number Placeholder 6"/>
          <p:cNvSpPr>
            <a:spLocks noGrp="1"/>
          </p:cNvSpPr>
          <p:nvPr>
            <p:ph type="sldNum" sz="quarter" idx="12"/>
          </p:nvPr>
        </p:nvSpPr>
        <p:spPr bwMode="gray"/>
        <p:txBody>
          <a:bodyPr/>
          <a:lstStyle/>
          <a:p>
            <a:fld id="{9B00EF49-7894-4F53-A8DD-F7DB3BFC5032}" type="slidenum">
              <a:rPr lang="de-DE" smtClean="0">
                <a:solidFill>
                  <a:srgbClr val="333333"/>
                </a:solidFill>
              </a:rPr>
              <a:pPr/>
              <a:t>‹Nr.›</a:t>
            </a:fld>
            <a:endParaRPr lang="de-DE" dirty="0">
              <a:solidFill>
                <a:srgbClr val="333333"/>
              </a:solidFill>
            </a:endParaRPr>
          </a:p>
        </p:txBody>
      </p:sp>
      <p:sp>
        <p:nvSpPr>
          <p:cNvPr id="9" name="Bildplatzhalter 8"/>
          <p:cNvSpPr>
            <a:spLocks noGrp="1"/>
          </p:cNvSpPr>
          <p:nvPr>
            <p:ph type="pic" sz="quarter" idx="13" hasCustomPrompt="1"/>
          </p:nvPr>
        </p:nvSpPr>
        <p:spPr bwMode="gray">
          <a:xfrm>
            <a:off x="0" y="836712"/>
            <a:ext cx="12192000" cy="6021288"/>
          </a:xfrm>
          <a:solidFill>
            <a:srgbClr val="E6E7E8"/>
          </a:solidFill>
          <a:ln>
            <a:noFill/>
          </a:ln>
        </p:spPr>
        <p:txBody>
          <a:bodyPr tIns="791866" anchor="ctr"/>
          <a:lstStyle>
            <a:lvl1pPr algn="ctr">
              <a:lnSpc>
                <a:spcPct val="100000"/>
              </a:lnSpc>
              <a:spcBef>
                <a:spcPts val="0"/>
              </a:spcBef>
              <a:defRPr sz="1000">
                <a:solidFill>
                  <a:schemeClr val="tx1"/>
                </a:solidFill>
              </a:defRPr>
            </a:lvl1pPr>
          </a:lstStyle>
          <a:p>
            <a:r>
              <a:rPr lang="de-DE" dirty="0"/>
              <a:t>Fügen Sie über Klick auf das Icon </a:t>
            </a:r>
            <a:br>
              <a:rPr lang="de-DE" dirty="0"/>
            </a:br>
            <a:r>
              <a:rPr lang="de-DE" dirty="0"/>
              <a:t>ein Bild in den Platzhalter ein. </a:t>
            </a:r>
          </a:p>
        </p:txBody>
      </p:sp>
      <p:sp>
        <p:nvSpPr>
          <p:cNvPr id="2" name="Titel 1"/>
          <p:cNvSpPr>
            <a:spLocks noGrp="1"/>
          </p:cNvSpPr>
          <p:nvPr>
            <p:ph type="title" hasCustomPrompt="1"/>
          </p:nvPr>
        </p:nvSpPr>
        <p:spPr bwMode="gray">
          <a:xfrm>
            <a:off x="7323684" y="5157220"/>
            <a:ext cx="4868318" cy="533178"/>
          </a:xfrm>
          <a:solidFill>
            <a:srgbClr val="FFFFFF">
              <a:alpha val="69804"/>
            </a:srgbClr>
          </a:solidFill>
        </p:spPr>
        <p:txBody>
          <a:bodyPr wrap="none" lIns="215963" tIns="71987" rIns="410400" bIns="71987" anchor="b">
            <a:spAutoFit/>
          </a:bodyPr>
          <a:lstStyle>
            <a:lvl1pPr algn="r">
              <a:defRPr/>
            </a:lvl1pPr>
          </a:lstStyle>
          <a:p>
            <a:r>
              <a:rPr lang="de-DE" dirty="0"/>
              <a:t>Text durch Klicken bearbeiten</a:t>
            </a:r>
          </a:p>
        </p:txBody>
      </p:sp>
    </p:spTree>
    <p:extLst>
      <p:ext uri="{BB962C8B-B14F-4D97-AF65-F5344CB8AC3E}">
        <p14:creationId xmlns:p14="http://schemas.microsoft.com/office/powerpoint/2010/main" val="1877150533"/>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08849" y="1124744"/>
            <a:ext cx="11373039" cy="720000"/>
          </a:xfrm>
          <a:prstGeom prst="rect">
            <a:avLst/>
          </a:prstGeom>
        </p:spPr>
        <p:txBody>
          <a:bodyPr vert="horz" lIns="0" tIns="0" rIns="0" bIns="0" rtlCol="0" anchor="t">
            <a:noAutofit/>
          </a:bodyPr>
          <a:lstStyle/>
          <a:p>
            <a:r>
              <a:rPr lang="de-DE" dirty="0"/>
              <a:t>Titelmasterformat durch Klicken bearbeiten</a:t>
            </a:r>
          </a:p>
        </p:txBody>
      </p:sp>
      <p:sp>
        <p:nvSpPr>
          <p:cNvPr id="3" name="Text Placeholder 2"/>
          <p:cNvSpPr>
            <a:spLocks noGrp="1"/>
          </p:cNvSpPr>
          <p:nvPr>
            <p:ph type="body" idx="1"/>
          </p:nvPr>
        </p:nvSpPr>
        <p:spPr bwMode="gray">
          <a:xfrm>
            <a:off x="408848" y="2204864"/>
            <a:ext cx="11337048" cy="4248000"/>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p>
        </p:txBody>
      </p:sp>
      <p:sp>
        <p:nvSpPr>
          <p:cNvPr id="4" name="Date Placeholder 3"/>
          <p:cNvSpPr>
            <a:spLocks noGrp="1"/>
          </p:cNvSpPr>
          <p:nvPr>
            <p:ph type="dt" sz="half" idx="2"/>
          </p:nvPr>
        </p:nvSpPr>
        <p:spPr bwMode="gray">
          <a:xfrm>
            <a:off x="984204" y="332680"/>
            <a:ext cx="3023213" cy="216000"/>
          </a:xfrm>
          <a:prstGeom prst="rect">
            <a:avLst/>
          </a:prstGeom>
        </p:spPr>
        <p:txBody>
          <a:bodyPr vert="horz" lIns="0" tIns="28795" rIns="0" bIns="0" rtlCol="0" anchor="t"/>
          <a:lstStyle>
            <a:lvl1pPr algn="l">
              <a:defRPr sz="1000">
                <a:solidFill>
                  <a:schemeClr val="accent1"/>
                </a:solidFill>
                <a:latin typeface="+mn-lt"/>
              </a:defRPr>
            </a:lvl1pPr>
          </a:lstStyle>
          <a:p>
            <a:pPr defTabSz="457123"/>
            <a:r>
              <a:rPr lang="de-DE">
                <a:solidFill>
                  <a:srgbClr val="004992"/>
                </a:solidFill>
              </a:rPr>
              <a:t>Autor (Vorname Nachname)</a:t>
            </a:r>
            <a:endParaRPr lang="de-DE" dirty="0">
              <a:solidFill>
                <a:srgbClr val="004992"/>
              </a:solidFill>
            </a:endParaRPr>
          </a:p>
        </p:txBody>
      </p:sp>
      <p:sp>
        <p:nvSpPr>
          <p:cNvPr id="5" name="Footer Placeholder 4"/>
          <p:cNvSpPr>
            <a:spLocks noGrp="1"/>
          </p:cNvSpPr>
          <p:nvPr>
            <p:ph type="ftr" sz="quarter" idx="3"/>
          </p:nvPr>
        </p:nvSpPr>
        <p:spPr bwMode="gray">
          <a:xfrm>
            <a:off x="6239977" y="332656"/>
            <a:ext cx="5182651" cy="216000"/>
          </a:xfrm>
          <a:prstGeom prst="rect">
            <a:avLst/>
          </a:prstGeom>
        </p:spPr>
        <p:txBody>
          <a:bodyPr vert="horz" lIns="0" tIns="28795" rIns="0" bIns="0" rtlCol="0" anchor="t"/>
          <a:lstStyle>
            <a:lvl1pPr algn="r">
              <a:defRPr sz="1000">
                <a:solidFill>
                  <a:schemeClr val="tx1"/>
                </a:solidFill>
                <a:latin typeface="+mj-lt"/>
              </a:defRPr>
            </a:lvl1pPr>
          </a:lstStyle>
          <a:p>
            <a:pPr defTabSz="457123"/>
            <a:r>
              <a:rPr lang="de-DE">
                <a:solidFill>
                  <a:srgbClr val="333333"/>
                </a:solidFill>
              </a:rPr>
              <a:t>Fußzeile (Titel der Präsentation)</a:t>
            </a:r>
            <a:endParaRPr lang="de-DE" dirty="0">
              <a:solidFill>
                <a:srgbClr val="333333"/>
              </a:solidFill>
            </a:endParaRPr>
          </a:p>
        </p:txBody>
      </p:sp>
      <p:sp>
        <p:nvSpPr>
          <p:cNvPr id="6" name="Slide Number Placeholder 5"/>
          <p:cNvSpPr>
            <a:spLocks noGrp="1"/>
          </p:cNvSpPr>
          <p:nvPr>
            <p:ph type="sldNum" sz="quarter" idx="4"/>
          </p:nvPr>
        </p:nvSpPr>
        <p:spPr bwMode="gray">
          <a:xfrm>
            <a:off x="11423244" y="332656"/>
            <a:ext cx="359907" cy="216000"/>
          </a:xfrm>
          <a:prstGeom prst="rect">
            <a:avLst/>
          </a:prstGeom>
        </p:spPr>
        <p:txBody>
          <a:bodyPr vert="horz" lIns="0" tIns="28795" rIns="0" bIns="0" rtlCol="0" anchor="t"/>
          <a:lstStyle>
            <a:lvl1pPr algn="r">
              <a:defRPr sz="1000">
                <a:solidFill>
                  <a:schemeClr val="tx1"/>
                </a:solidFill>
                <a:latin typeface="+mj-lt"/>
              </a:defRPr>
            </a:lvl1pPr>
          </a:lstStyle>
          <a:p>
            <a:pPr defTabSz="457123"/>
            <a:fld id="{9B00EF49-7894-4F53-A8DD-F7DB3BFC5032}" type="slidenum">
              <a:rPr lang="de-DE" smtClean="0">
                <a:solidFill>
                  <a:srgbClr val="333333"/>
                </a:solidFill>
              </a:rPr>
              <a:pPr defTabSz="457123"/>
              <a:t>‹Nr.›</a:t>
            </a:fld>
            <a:endParaRPr lang="de-DE" dirty="0">
              <a:solidFill>
                <a:srgbClr val="333333"/>
              </a:solidFill>
            </a:endParaRPr>
          </a:p>
        </p:txBody>
      </p:sp>
      <p:grpSp>
        <p:nvGrpSpPr>
          <p:cNvPr id="24" name="Gruppieren 23"/>
          <p:cNvGrpSpPr/>
          <p:nvPr/>
        </p:nvGrpSpPr>
        <p:grpSpPr bwMode="gray">
          <a:xfrm>
            <a:off x="408850" y="-171392"/>
            <a:ext cx="11374301" cy="72000"/>
            <a:chOff x="306636" y="-675416"/>
            <a:chExt cx="8530727" cy="360000"/>
          </a:xfrm>
        </p:grpSpPr>
        <p:cxnSp>
          <p:nvCxnSpPr>
            <p:cNvPr id="13" name="Gerade Verbindung 12"/>
            <p:cNvCxnSpPr/>
            <p:nvPr userDrawn="1"/>
          </p:nvCxnSpPr>
          <p:spPr bwMode="gray">
            <a:xfrm>
              <a:off x="306636" y="-675416"/>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3006233" y="-675416"/>
              <a:ext cx="0" cy="360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3222201" y="-675416"/>
              <a:ext cx="0" cy="360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a:off x="4464016" y="-675416"/>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a:off x="4679983" y="-675416"/>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a:off x="5921798" y="-675416"/>
              <a:ext cx="0" cy="360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a:off x="6137766" y="-675416"/>
              <a:ext cx="0" cy="360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a:off x="8837363" y="-675416"/>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uppieren 22"/>
          <p:cNvGrpSpPr/>
          <p:nvPr/>
        </p:nvGrpSpPr>
        <p:grpSpPr bwMode="gray">
          <a:xfrm>
            <a:off x="-240693" y="2204864"/>
            <a:ext cx="96000" cy="4248000"/>
            <a:chOff x="-756592" y="2204864"/>
            <a:chExt cx="360000" cy="4248472"/>
          </a:xfrm>
        </p:grpSpPr>
        <p:cxnSp>
          <p:nvCxnSpPr>
            <p:cNvPr id="21" name="Gerade Verbindung 20"/>
            <p:cNvCxnSpPr/>
            <p:nvPr userDrawn="1"/>
          </p:nvCxnSpPr>
          <p:spPr bwMode="gray">
            <a:xfrm rot="16200000">
              <a:off x="-576592" y="2024864"/>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16200000">
              <a:off x="-576592" y="6273336"/>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echteck 24"/>
          <p:cNvSpPr/>
          <p:nvPr/>
        </p:nvSpPr>
        <p:spPr bwMode="gray">
          <a:xfrm>
            <a:off x="3" y="764704"/>
            <a:ext cx="12191999"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defTabSz="457123"/>
            <a:endParaRPr lang="de-DE" sz="1800" dirty="0">
              <a:solidFill>
                <a:prstClr val="white"/>
              </a:solidFill>
            </a:endParaRPr>
          </a:p>
        </p:txBody>
      </p:sp>
      <p:pic>
        <p:nvPicPr>
          <p:cNvPr id="3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gray">
          <a:xfrm>
            <a:off x="408848" y="161657"/>
            <a:ext cx="431888" cy="45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83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hf hdr="0"/>
  <p:txStyles>
    <p:titleStyle>
      <a:lvl1pPr algn="l" defTabSz="914245"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914245" rtl="0" eaLnBrk="1" latinLnBrk="0" hangingPunct="1">
        <a:lnSpc>
          <a:spcPct val="105000"/>
        </a:lnSpc>
        <a:spcBef>
          <a:spcPts val="1999"/>
        </a:spcBef>
        <a:spcAft>
          <a:spcPts val="0"/>
        </a:spcAft>
        <a:buFont typeface="Arial" panose="020B0604020202020204" pitchFamily="34" charset="0"/>
        <a:buNone/>
        <a:defRPr sz="1800" b="0" kern="1200">
          <a:solidFill>
            <a:schemeClr val="accent1"/>
          </a:solidFill>
          <a:latin typeface="+mn-lt"/>
          <a:ea typeface="+mn-ea"/>
          <a:cs typeface="+mn-cs"/>
        </a:defRPr>
      </a:lvl1pPr>
      <a:lvl2pPr marL="0" indent="0" algn="l" defTabSz="914245" rtl="0" eaLnBrk="1" latinLnBrk="0" hangingPunct="1">
        <a:lnSpc>
          <a:spcPct val="105000"/>
        </a:lnSpc>
        <a:spcBef>
          <a:spcPts val="500"/>
        </a:spcBef>
        <a:spcAft>
          <a:spcPts val="500"/>
        </a:spcAft>
        <a:buFont typeface="Arial" panose="020B0604020202020204" pitchFamily="34" charset="0"/>
        <a:buNone/>
        <a:defRPr sz="1800" kern="1200">
          <a:solidFill>
            <a:schemeClr val="tx1"/>
          </a:solidFill>
          <a:latin typeface="+mj-lt"/>
          <a:ea typeface="+mn-ea"/>
          <a:cs typeface="+mn-cs"/>
        </a:defRPr>
      </a:lvl2pPr>
      <a:lvl3pPr marL="215963" indent="-215963" algn="l" defTabSz="914245" rtl="0" eaLnBrk="1" latinLnBrk="0" hangingPunct="1">
        <a:lnSpc>
          <a:spcPct val="105000"/>
        </a:lnSpc>
        <a:spcBef>
          <a:spcPts val="500"/>
        </a:spcBef>
        <a:spcAft>
          <a:spcPts val="500"/>
        </a:spcAft>
        <a:buFont typeface="Arial" panose="020B0604020202020204" pitchFamily="34" charset="0"/>
        <a:buChar char="•"/>
        <a:defRPr sz="1800" kern="1200">
          <a:solidFill>
            <a:schemeClr val="tx1"/>
          </a:solidFill>
          <a:latin typeface="+mj-lt"/>
          <a:ea typeface="+mn-ea"/>
          <a:cs typeface="+mn-cs"/>
        </a:defRPr>
      </a:lvl3pPr>
      <a:lvl4pPr marL="431927" indent="-215963" algn="l" defTabSz="914245" rtl="0" eaLnBrk="1" latinLnBrk="0" hangingPunct="1">
        <a:lnSpc>
          <a:spcPct val="105000"/>
        </a:lnSpc>
        <a:spcBef>
          <a:spcPts val="0"/>
        </a:spcBef>
        <a:spcAft>
          <a:spcPts val="0"/>
        </a:spcAft>
        <a:buFont typeface="Symbol" panose="05050102010706020507" pitchFamily="18" charset="2"/>
        <a:buChar char="-"/>
        <a:defRPr sz="1800" kern="1200">
          <a:solidFill>
            <a:schemeClr val="tx1"/>
          </a:solidFill>
          <a:latin typeface="+mj-lt"/>
          <a:ea typeface="+mn-ea"/>
          <a:cs typeface="+mn-cs"/>
        </a:defRPr>
      </a:lvl4pPr>
      <a:lvl5pPr marL="647891" indent="-215963" algn="l" defTabSz="914245" rtl="0" eaLnBrk="1" latinLnBrk="0" hangingPunct="1">
        <a:lnSpc>
          <a:spcPct val="105000"/>
        </a:lnSpc>
        <a:spcBef>
          <a:spcPts val="0"/>
        </a:spcBef>
        <a:spcAft>
          <a:spcPts val="0"/>
        </a:spcAft>
        <a:buFont typeface="Symbol" panose="05050102010706020507" pitchFamily="18" charset="2"/>
        <a:buChar char="-"/>
        <a:defRPr sz="1800" kern="1200">
          <a:solidFill>
            <a:schemeClr val="tx1"/>
          </a:solidFill>
          <a:latin typeface="+mj-lt"/>
          <a:ea typeface="+mn-ea"/>
          <a:cs typeface="+mn-cs"/>
        </a:defRPr>
      </a:lvl5pPr>
      <a:lvl6pPr marL="863854" indent="-215963" algn="l" defTabSz="914245" rtl="0" eaLnBrk="1" latinLnBrk="0" hangingPunct="1">
        <a:lnSpc>
          <a:spcPct val="105000"/>
        </a:lnSpc>
        <a:spcBef>
          <a:spcPts val="0"/>
        </a:spcBef>
        <a:spcAft>
          <a:spcPts val="0"/>
        </a:spcAft>
        <a:buFont typeface="Symbol" panose="05050102010706020507" pitchFamily="18" charset="2"/>
        <a:buChar char="-"/>
        <a:defRPr sz="1800" kern="1200">
          <a:solidFill>
            <a:schemeClr val="tx1"/>
          </a:solidFill>
          <a:latin typeface="+mj-lt"/>
          <a:ea typeface="+mn-ea"/>
          <a:cs typeface="+mn-cs"/>
        </a:defRPr>
      </a:lvl6pPr>
      <a:lvl7pPr marL="863854" indent="-215963" algn="l" defTabSz="914245" rtl="0" eaLnBrk="1" latinLnBrk="0" hangingPunct="1">
        <a:lnSpc>
          <a:spcPct val="105000"/>
        </a:lnSpc>
        <a:spcBef>
          <a:spcPts val="0"/>
        </a:spcBef>
        <a:spcAft>
          <a:spcPts val="0"/>
        </a:spcAft>
        <a:buFont typeface="Symbol" panose="05050102010706020507" pitchFamily="18" charset="2"/>
        <a:buChar char="-"/>
        <a:defRPr sz="1800" kern="1200">
          <a:solidFill>
            <a:schemeClr val="tx1"/>
          </a:solidFill>
          <a:latin typeface="+mj-lt"/>
          <a:ea typeface="+mn-ea"/>
          <a:cs typeface="+mn-cs"/>
        </a:defRPr>
      </a:lvl7pPr>
      <a:lvl8pPr marL="863854" indent="-215963" algn="l" defTabSz="914245" rtl="0" eaLnBrk="1" latinLnBrk="0" hangingPunct="1">
        <a:lnSpc>
          <a:spcPct val="105000"/>
        </a:lnSpc>
        <a:spcBef>
          <a:spcPts val="0"/>
        </a:spcBef>
        <a:spcAft>
          <a:spcPts val="0"/>
        </a:spcAft>
        <a:buFont typeface="Symbol" panose="05050102010706020507" pitchFamily="18" charset="2"/>
        <a:buChar char="-"/>
        <a:defRPr sz="1800" kern="1200">
          <a:solidFill>
            <a:schemeClr val="tx1"/>
          </a:solidFill>
          <a:latin typeface="+mj-lt"/>
          <a:ea typeface="+mn-ea"/>
          <a:cs typeface="+mn-cs"/>
        </a:defRPr>
      </a:lvl8pPr>
      <a:lvl9pPr marL="863854" indent="-215963" algn="l" defTabSz="914245" rtl="0" eaLnBrk="1" latinLnBrk="0" hangingPunct="1">
        <a:lnSpc>
          <a:spcPct val="105000"/>
        </a:lnSpc>
        <a:spcBef>
          <a:spcPts val="0"/>
        </a:spcBef>
        <a:spcAft>
          <a:spcPts val="0"/>
        </a:spcAft>
        <a:buFont typeface="Symbol" panose="05050102010706020507" pitchFamily="18" charset="2"/>
        <a:buChar char="-"/>
        <a:defRPr sz="1800" kern="1200">
          <a:solidFill>
            <a:schemeClr val="tx1"/>
          </a:solidFill>
          <a:latin typeface="+mj-lt"/>
          <a:ea typeface="+mn-ea"/>
          <a:cs typeface="+mn-cs"/>
        </a:defRPr>
      </a:lvl9pPr>
    </p:bodyStyle>
    <p:otherStyle>
      <a:defPPr>
        <a:defRPr lang="en-US"/>
      </a:defPPr>
      <a:lvl1pPr marL="0" algn="l" defTabSz="914245" rtl="0" eaLnBrk="1" latinLnBrk="0" hangingPunct="1">
        <a:defRPr sz="1800" kern="1200">
          <a:solidFill>
            <a:schemeClr val="tx1"/>
          </a:solidFill>
          <a:latin typeface="+mn-lt"/>
          <a:ea typeface="+mn-ea"/>
          <a:cs typeface="+mn-cs"/>
        </a:defRPr>
      </a:lvl1pPr>
      <a:lvl2pPr marL="457123" algn="l" defTabSz="914245" rtl="0" eaLnBrk="1" latinLnBrk="0" hangingPunct="1">
        <a:defRPr sz="1800" kern="1200">
          <a:solidFill>
            <a:schemeClr val="tx1"/>
          </a:solidFill>
          <a:latin typeface="+mn-lt"/>
          <a:ea typeface="+mn-ea"/>
          <a:cs typeface="+mn-cs"/>
        </a:defRPr>
      </a:lvl2pPr>
      <a:lvl3pPr marL="914245" algn="l" defTabSz="914245" rtl="0" eaLnBrk="1" latinLnBrk="0" hangingPunct="1">
        <a:defRPr sz="1800" kern="1200">
          <a:solidFill>
            <a:schemeClr val="tx1"/>
          </a:solidFill>
          <a:latin typeface="+mn-lt"/>
          <a:ea typeface="+mn-ea"/>
          <a:cs typeface="+mn-cs"/>
        </a:defRPr>
      </a:lvl3pPr>
      <a:lvl4pPr marL="1371368" algn="l" defTabSz="914245" rtl="0" eaLnBrk="1" latinLnBrk="0" hangingPunct="1">
        <a:defRPr sz="1800" kern="1200">
          <a:solidFill>
            <a:schemeClr val="tx1"/>
          </a:solidFill>
          <a:latin typeface="+mn-lt"/>
          <a:ea typeface="+mn-ea"/>
          <a:cs typeface="+mn-cs"/>
        </a:defRPr>
      </a:lvl4pPr>
      <a:lvl5pPr marL="1828490" algn="l" defTabSz="914245" rtl="0" eaLnBrk="1" latinLnBrk="0" hangingPunct="1">
        <a:defRPr sz="1800" kern="1200">
          <a:solidFill>
            <a:schemeClr val="tx1"/>
          </a:solidFill>
          <a:latin typeface="+mn-lt"/>
          <a:ea typeface="+mn-ea"/>
          <a:cs typeface="+mn-cs"/>
        </a:defRPr>
      </a:lvl5pPr>
      <a:lvl6pPr marL="2285613" algn="l" defTabSz="914245" rtl="0" eaLnBrk="1" latinLnBrk="0" hangingPunct="1">
        <a:defRPr sz="1800" kern="1200">
          <a:solidFill>
            <a:schemeClr val="tx1"/>
          </a:solidFill>
          <a:latin typeface="+mn-lt"/>
          <a:ea typeface="+mn-ea"/>
          <a:cs typeface="+mn-cs"/>
        </a:defRPr>
      </a:lvl6pPr>
      <a:lvl7pPr marL="2742736" algn="l" defTabSz="914245" rtl="0" eaLnBrk="1" latinLnBrk="0" hangingPunct="1">
        <a:defRPr sz="1800" kern="1200">
          <a:solidFill>
            <a:schemeClr val="tx1"/>
          </a:solidFill>
          <a:latin typeface="+mn-lt"/>
          <a:ea typeface="+mn-ea"/>
          <a:cs typeface="+mn-cs"/>
        </a:defRPr>
      </a:lvl7pPr>
      <a:lvl8pPr marL="3199858" algn="l" defTabSz="914245" rtl="0" eaLnBrk="1" latinLnBrk="0" hangingPunct="1">
        <a:defRPr sz="1800" kern="1200">
          <a:solidFill>
            <a:schemeClr val="tx1"/>
          </a:solidFill>
          <a:latin typeface="+mn-lt"/>
          <a:ea typeface="+mn-ea"/>
          <a:cs typeface="+mn-cs"/>
        </a:defRPr>
      </a:lvl8pPr>
      <a:lvl9pPr marL="3656981" algn="l" defTabSz="9142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00"/>
            </a:gs>
            <a:gs pos="75000">
              <a:srgbClr val="FFFFFF"/>
            </a:gs>
            <a:gs pos="100000">
              <a:srgbClr val="FFFF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Format des Titel-Masters zu bearbeiten.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FFBA1B7-3D80-46C1-9C77-3990CD7A287C}" type="slidenum">
              <a:rPr lang="de-DE" altLang="de-DE"/>
              <a:pPr/>
              <a:t>‹Nr.›</a:t>
            </a:fld>
            <a:endParaRPr lang="de-DE" altLang="de-DE"/>
          </a:p>
        </p:txBody>
      </p:sp>
    </p:spTree>
    <p:extLst>
      <p:ext uri="{BB962C8B-B14F-4D97-AF65-F5344CB8AC3E}">
        <p14:creationId xmlns:p14="http://schemas.microsoft.com/office/powerpoint/2010/main" val="30743379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Format des Titel-Masters zu bearbeiten.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36CB7DF-D04D-4326-92C0-67A2B3673C59}" type="slidenum">
              <a:rPr lang="de-DE" altLang="de-DE"/>
              <a:pPr/>
              <a:t>‹Nr.›</a:t>
            </a:fld>
            <a:endParaRPr lang="de-DE" altLang="de-DE"/>
          </a:p>
        </p:txBody>
      </p:sp>
    </p:spTree>
    <p:extLst>
      <p:ext uri="{BB962C8B-B14F-4D97-AF65-F5344CB8AC3E}">
        <p14:creationId xmlns:p14="http://schemas.microsoft.com/office/powerpoint/2010/main" val="6858762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490871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4E27FB5-2881-499A-8B23-DC573BA41FB3}" type="datetime1">
              <a:rPr lang="de-DE" smtClean="0"/>
              <a:pPr>
                <a:defRPr/>
              </a:pPr>
              <a:t>21.03.2022</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BN e.V. 2014</a:t>
            </a:r>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327737C-F852-412B-B117-9BC6EF8D05B4}" type="slidenum">
              <a:rPr lang="de-DE" smtClean="0"/>
              <a:pPr>
                <a:defRPr/>
              </a:pPr>
              <a:t>‹Nr.›</a:t>
            </a:fld>
            <a:endParaRPr lang="de-DE"/>
          </a:p>
        </p:txBody>
      </p:sp>
    </p:spTree>
    <p:extLst>
      <p:ext uri="{BB962C8B-B14F-4D97-AF65-F5344CB8AC3E}">
        <p14:creationId xmlns:p14="http://schemas.microsoft.com/office/powerpoint/2010/main" val="73670984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Format des Titel-Masters zu bearbeiten.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4D0143F-0511-47CF-9815-800DC476E559}" type="slidenum">
              <a:rPr lang="de-DE" altLang="de-DE"/>
              <a:pPr/>
              <a:t>‹Nr.›</a:t>
            </a:fld>
            <a:endParaRPr lang="de-DE" altLang="de-DE"/>
          </a:p>
        </p:txBody>
      </p:sp>
    </p:spTree>
    <p:extLst>
      <p:ext uri="{BB962C8B-B14F-4D97-AF65-F5344CB8AC3E}">
        <p14:creationId xmlns:p14="http://schemas.microsoft.com/office/powerpoint/2010/main" val="140321116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ierenkids-hamburg.de/" TargetMode="External"/><Relationship Id="rId2" Type="http://schemas.openxmlformats.org/officeDocument/2006/relationships/hyperlink" Target="http://www.nieren-hamburg.de/" TargetMode="External"/><Relationship Id="rId1" Type="http://schemas.openxmlformats.org/officeDocument/2006/relationships/slideLayout" Target="../slideLayouts/slideLayout5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5.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bwMode="gray"/>
        <p:txBody>
          <a:bodyPr/>
          <a:lstStyle/>
          <a:p>
            <a:pPr algn="ctr"/>
            <a:r>
              <a:rPr lang="de-DE" sz="4800" b="1" dirty="0"/>
              <a:t>„Gesund ins Jahr 2022“</a:t>
            </a:r>
          </a:p>
        </p:txBody>
      </p:sp>
      <p:sp>
        <p:nvSpPr>
          <p:cNvPr id="5" name="Untertitel 4"/>
          <p:cNvSpPr>
            <a:spLocks noGrp="1"/>
          </p:cNvSpPr>
          <p:nvPr>
            <p:ph type="subTitle" idx="1"/>
          </p:nvPr>
        </p:nvSpPr>
        <p:spPr bwMode="gray"/>
        <p:txBody>
          <a:bodyPr/>
          <a:lstStyle/>
          <a:p>
            <a:r>
              <a:rPr lang="de-DE" dirty="0" err="1"/>
              <a:t>Online-Patient:innenseminar</a:t>
            </a:r>
            <a:r>
              <a:rPr lang="de-DE" dirty="0"/>
              <a:t> 22. März 2022:</a:t>
            </a:r>
          </a:p>
        </p:txBody>
      </p:sp>
      <p:sp>
        <p:nvSpPr>
          <p:cNvPr id="8" name="Textplatzhalter 7"/>
          <p:cNvSpPr>
            <a:spLocks noGrp="1"/>
          </p:cNvSpPr>
          <p:nvPr>
            <p:ph type="body" sz="quarter" idx="10"/>
          </p:nvPr>
        </p:nvSpPr>
        <p:spPr bwMode="gray">
          <a:xfrm>
            <a:off x="5891355" y="5678801"/>
            <a:ext cx="5542556" cy="1079972"/>
          </a:xfrm>
        </p:spPr>
        <p:txBody>
          <a:bodyPr/>
          <a:lstStyle/>
          <a:p>
            <a:endParaRPr lang="de-DE" sz="1400" i="1" dirty="0"/>
          </a:p>
        </p:txBody>
      </p:sp>
      <p:sp>
        <p:nvSpPr>
          <p:cNvPr id="12" name="Textplatzhalter 11"/>
          <p:cNvSpPr>
            <a:spLocks noGrp="1"/>
          </p:cNvSpPr>
          <p:nvPr>
            <p:ph type="body" sz="quarter" idx="11"/>
          </p:nvPr>
        </p:nvSpPr>
        <p:spPr bwMode="gray">
          <a:xfrm>
            <a:off x="1325971" y="0"/>
            <a:ext cx="7776864" cy="720000"/>
          </a:xfrm>
        </p:spPr>
        <p:txBody>
          <a:bodyPr/>
          <a:lstStyle/>
          <a:p>
            <a:r>
              <a:rPr lang="de-DE" dirty="0"/>
              <a:t>Universitäres Transplantations Centrum</a:t>
            </a:r>
          </a:p>
        </p:txBody>
      </p:sp>
      <p:sp>
        <p:nvSpPr>
          <p:cNvPr id="9" name="Titel 3"/>
          <p:cNvSpPr txBox="1">
            <a:spLocks/>
          </p:cNvSpPr>
          <p:nvPr/>
        </p:nvSpPr>
        <p:spPr bwMode="gray">
          <a:xfrm>
            <a:off x="5764314" y="1872704"/>
            <a:ext cx="5272880" cy="936000"/>
          </a:xfrm>
          <a:prstGeom prst="rect">
            <a:avLst/>
          </a:prstGeom>
        </p:spPr>
        <p:txBody>
          <a:bodyPr vert="horz" lIns="0" tIns="0" rIns="0" bIns="0" rtlCol="0" anchor="t">
            <a:noAutofit/>
          </a:bodyPr>
          <a:lstStyle>
            <a:lvl1pPr algn="l" defTabSz="914245" rtl="0" eaLnBrk="1" latinLnBrk="0" hangingPunct="1">
              <a:lnSpc>
                <a:spcPct val="90000"/>
              </a:lnSpc>
              <a:spcBef>
                <a:spcPct val="0"/>
              </a:spcBef>
              <a:buNone/>
              <a:defRPr sz="3600" kern="1200" baseline="0">
                <a:solidFill>
                  <a:schemeClr val="accent1"/>
                </a:solidFill>
                <a:latin typeface="+mj-lt"/>
                <a:ea typeface="+mj-ea"/>
                <a:cs typeface="+mj-cs"/>
              </a:defRPr>
            </a:lvl1pPr>
          </a:lstStyle>
          <a:p>
            <a:r>
              <a:rPr lang="de-DE" sz="4400" dirty="0"/>
              <a:t>Herzlich Willkommen!</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39" y="6096001"/>
            <a:ext cx="2315474" cy="508118"/>
          </a:xfrm>
          <a:prstGeom prst="rect">
            <a:avLst/>
          </a:prstGeom>
        </p:spPr>
      </p:pic>
    </p:spTree>
    <p:extLst>
      <p:ext uri="{BB962C8B-B14F-4D97-AF65-F5344CB8AC3E}">
        <p14:creationId xmlns:p14="http://schemas.microsoft.com/office/powerpoint/2010/main" val="1304635060"/>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9416" y="332656"/>
            <a:ext cx="8496944" cy="792088"/>
          </a:xfrm>
        </p:spPr>
        <p:txBody>
          <a:bodyPr>
            <a:normAutofit fontScale="90000"/>
          </a:bodyPr>
          <a:lstStyle/>
          <a:p>
            <a:pPr eaLnBrk="1" hangingPunct="1">
              <a:defRPr/>
            </a:pPr>
            <a:br>
              <a:rPr lang="de-DE" altLang="de-DE" sz="2700" b="1" dirty="0">
                <a:latin typeface="Arial" panose="020B0604020202020204" pitchFamily="34" charset="0"/>
              </a:rPr>
            </a:br>
            <a:endParaRPr lang="de-DE" altLang="de-DE" sz="2400" dirty="0">
              <a:latin typeface="Arial" panose="020B0604020202020204" pitchFamily="34" charset="0"/>
            </a:endParaRPr>
          </a:p>
        </p:txBody>
      </p:sp>
      <p:sp>
        <p:nvSpPr>
          <p:cNvPr id="26627" name="Rectangle 3"/>
          <p:cNvSpPr>
            <a:spLocks noGrp="1" noChangeArrowheads="1"/>
          </p:cNvSpPr>
          <p:nvPr>
            <p:ph idx="1"/>
          </p:nvPr>
        </p:nvSpPr>
        <p:spPr>
          <a:xfrm>
            <a:off x="1887089" y="1821850"/>
            <a:ext cx="8496300" cy="5328592"/>
          </a:xfrm>
        </p:spPr>
        <p:txBody>
          <a:bodyPr>
            <a:normAutofit/>
          </a:bodyPr>
          <a:lstStyle/>
          <a:p>
            <a:pPr marL="0" indent="0" algn="ctr">
              <a:buNone/>
            </a:pPr>
            <a:r>
              <a:rPr lang="de-DE" sz="3800" b="1" dirty="0"/>
              <a:t>Kontakt</a:t>
            </a:r>
          </a:p>
          <a:p>
            <a:pPr marL="0" indent="0" algn="ctr">
              <a:buClr>
                <a:schemeClr val="tx1"/>
              </a:buClr>
              <a:buNone/>
              <a:defRPr/>
            </a:pPr>
            <a:r>
              <a:rPr lang="de-DE" sz="3800" dirty="0"/>
              <a:t>Kerstin Kühn - Vorsitzende</a:t>
            </a:r>
          </a:p>
          <a:p>
            <a:pPr marL="0" indent="0" algn="ctr">
              <a:buClr>
                <a:schemeClr val="tx1"/>
              </a:buClr>
              <a:buNone/>
              <a:defRPr/>
            </a:pPr>
            <a:r>
              <a:rPr lang="de-DE" sz="3800" dirty="0"/>
              <a:t>Tel. +49 (0) 40 79302778 </a:t>
            </a:r>
          </a:p>
          <a:p>
            <a:pPr marL="0" indent="0" algn="ctr">
              <a:buClr>
                <a:schemeClr val="tx1"/>
              </a:buClr>
              <a:buNone/>
              <a:defRPr/>
            </a:pPr>
            <a:r>
              <a:rPr lang="de-DE" sz="3800" dirty="0"/>
              <a:t>E-Mail: vorsitz@nieren-hamburg.de </a:t>
            </a:r>
          </a:p>
          <a:p>
            <a:pPr marL="0" indent="0" algn="ctr">
              <a:buClr>
                <a:schemeClr val="tx1"/>
              </a:buClr>
              <a:buNone/>
              <a:defRPr/>
            </a:pPr>
            <a:r>
              <a:rPr lang="de-DE" sz="3800" dirty="0"/>
              <a:t>Homepage: </a:t>
            </a:r>
            <a:r>
              <a:rPr lang="de-DE" sz="3800" dirty="0">
                <a:hlinkClick r:id="rId2"/>
              </a:rPr>
              <a:t>www.nieren-hamburg.de</a:t>
            </a:r>
            <a:endParaRPr lang="de-DE" sz="3800" dirty="0"/>
          </a:p>
          <a:p>
            <a:pPr marL="0" indent="0" algn="ctr">
              <a:buClr>
                <a:schemeClr val="tx1"/>
              </a:buClr>
              <a:buNone/>
              <a:defRPr/>
            </a:pPr>
            <a:r>
              <a:rPr lang="de-DE" sz="3800" dirty="0">
                <a:hlinkClick r:id="rId3"/>
              </a:rPr>
              <a:t>www.nierenkids-hamburg.de</a:t>
            </a:r>
            <a:endParaRPr lang="de-DE" sz="3800" dirty="0"/>
          </a:p>
          <a:p>
            <a:pPr marL="0" indent="0" algn="ctr">
              <a:buClr>
                <a:schemeClr val="tx1"/>
              </a:buClr>
              <a:buNone/>
              <a:defRPr/>
            </a:pPr>
            <a:endParaRPr lang="de-DE" sz="3800" dirty="0"/>
          </a:p>
          <a:p>
            <a:pPr marL="0" indent="0" algn="ctr">
              <a:buClr>
                <a:schemeClr val="tx1"/>
              </a:buClr>
              <a:buNone/>
              <a:defRPr/>
            </a:pPr>
            <a:endParaRPr lang="de-DE" sz="3800" dirty="0"/>
          </a:p>
          <a:p>
            <a:pPr algn="ctr">
              <a:buClr>
                <a:schemeClr val="tx1"/>
              </a:buClr>
              <a:buNone/>
              <a:defRPr/>
            </a:pPr>
            <a:endParaRPr lang="de-DE" altLang="ja-JP" sz="3800" b="1" dirty="0">
              <a:latin typeface="Arial" pitchFamily="34" charset="0"/>
              <a:cs typeface="Arial" pitchFamily="34" charset="0"/>
            </a:endParaRPr>
          </a:p>
          <a:p>
            <a:pPr>
              <a:buClr>
                <a:schemeClr val="tx1"/>
              </a:buClr>
              <a:buFont typeface="Wingdings" pitchFamily="2" charset="2"/>
              <a:buChar char="§"/>
              <a:defRPr/>
            </a:pPr>
            <a:endParaRPr lang="de-DE" altLang="ja-JP" sz="2400" dirty="0">
              <a:latin typeface="Arial" pitchFamily="34" charset="0"/>
              <a:cs typeface="Arial" pitchFamily="34" charset="0"/>
            </a:endParaRPr>
          </a:p>
          <a:p>
            <a:pPr>
              <a:buClr>
                <a:schemeClr val="tx1"/>
              </a:buClr>
              <a:buNone/>
              <a:defRPr/>
            </a:pPr>
            <a:endParaRPr lang="de-DE" altLang="de-DE" sz="2400" dirty="0">
              <a:latin typeface="Arial" pitchFamily="34" charset="0"/>
              <a:cs typeface="Arial" pitchFamily="34" charset="0"/>
            </a:endParaRPr>
          </a:p>
        </p:txBody>
      </p:sp>
      <p:sp>
        <p:nvSpPr>
          <p:cNvPr id="7" name="Fußzeilenplatzhalter 6"/>
          <p:cNvSpPr>
            <a:spLocks noGrp="1"/>
          </p:cNvSpPr>
          <p:nvPr>
            <p:ph type="ftr" sz="quarter" idx="11"/>
          </p:nvPr>
        </p:nvSpPr>
        <p:spPr>
          <a:xfrm>
            <a:off x="12804576" y="188640"/>
            <a:ext cx="144016" cy="216024"/>
          </a:xfrm>
        </p:spPr>
        <p:txBody>
          <a:bodyPr/>
          <a:lstStyle/>
          <a:p>
            <a:pPr fontAlgn="base">
              <a:spcBef>
                <a:spcPct val="0"/>
              </a:spcBef>
              <a:spcAft>
                <a:spcPct val="0"/>
              </a:spcAft>
              <a:defRPr/>
            </a:pPr>
            <a:endParaRPr lang="de-DE" dirty="0">
              <a:solidFill>
                <a:prstClr val="black">
                  <a:tint val="75000"/>
                </a:prstClr>
              </a:solidFill>
              <a:latin typeface="Arial" charset="0"/>
              <a:cs typeface="Arial" charset="0"/>
            </a:endParaRPr>
          </a:p>
        </p:txBody>
      </p:sp>
      <p:sp>
        <p:nvSpPr>
          <p:cNvPr id="6" name="Foliennummernplatzhalter 5"/>
          <p:cNvSpPr>
            <a:spLocks noGrp="1"/>
          </p:cNvSpPr>
          <p:nvPr>
            <p:ph type="sldNum" sz="quarter" idx="12"/>
          </p:nvPr>
        </p:nvSpPr>
        <p:spPr/>
        <p:txBody>
          <a:bodyPr>
            <a:normAutofit/>
          </a:bodyPr>
          <a:lstStyle/>
          <a:p>
            <a:pPr fontAlgn="base">
              <a:spcBef>
                <a:spcPct val="0"/>
              </a:spcBef>
              <a:spcAft>
                <a:spcPct val="0"/>
              </a:spcAft>
              <a:defRPr/>
            </a:pPr>
            <a:fld id="{8941773D-EE86-42FD-8FEB-0BDD168DD00D}" type="slidenum">
              <a:rPr lang="de-DE">
                <a:solidFill>
                  <a:prstClr val="black">
                    <a:tint val="75000"/>
                  </a:prstClr>
                </a:solidFill>
                <a:latin typeface="Arial" charset="0"/>
                <a:cs typeface="Arial" charset="0"/>
              </a:rPr>
              <a:pPr fontAlgn="base">
                <a:spcBef>
                  <a:spcPct val="0"/>
                </a:spcBef>
                <a:spcAft>
                  <a:spcPct val="0"/>
                </a:spcAft>
                <a:defRPr/>
              </a:pPr>
              <a:t>10</a:t>
            </a:fld>
            <a:endParaRPr lang="de-DE">
              <a:solidFill>
                <a:prstClr val="black">
                  <a:tint val="75000"/>
                </a:prstClr>
              </a:solidFill>
              <a:latin typeface="Arial" charset="0"/>
              <a:cs typeface="Arial" charset="0"/>
            </a:endParaRPr>
          </a:p>
        </p:txBody>
      </p:sp>
      <p:pic>
        <p:nvPicPr>
          <p:cNvPr id="8" name="Grafik 0" descr="NSH+C_cmyk_72d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4190" y="332656"/>
            <a:ext cx="3398526" cy="117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685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bwMode="gray"/>
        <p:txBody>
          <a:bodyPr/>
          <a:lstStyle/>
          <a:p>
            <a:endParaRPr lang="de-DE" dirty="0">
              <a:solidFill>
                <a:srgbClr val="333333"/>
              </a:solidFill>
            </a:endParaRPr>
          </a:p>
        </p:txBody>
      </p:sp>
      <p:sp>
        <p:nvSpPr>
          <p:cNvPr id="6" name="Textfeld 5"/>
          <p:cNvSpPr txBox="1"/>
          <p:nvPr/>
        </p:nvSpPr>
        <p:spPr bwMode="gray">
          <a:xfrm>
            <a:off x="2423592" y="2420888"/>
            <a:ext cx="914400" cy="914400"/>
          </a:xfrm>
          <a:prstGeom prst="rect">
            <a:avLst/>
          </a:prstGeom>
          <a:noFill/>
        </p:spPr>
        <p:txBody>
          <a:bodyPr wrap="none" lIns="0" tIns="0" rIns="0" bIns="0" rtlCol="0">
            <a:noAutofit/>
          </a:bodyPr>
          <a:lstStyle/>
          <a:p>
            <a:pPr>
              <a:lnSpc>
                <a:spcPct val="105000"/>
              </a:lnSpc>
            </a:pPr>
            <a:endParaRPr lang="de-DE" sz="3200" dirty="0">
              <a:solidFill>
                <a:srgbClr val="333333"/>
              </a:solidFill>
              <a:latin typeface="Calibri Light"/>
            </a:endParaRPr>
          </a:p>
        </p:txBody>
      </p:sp>
      <p:sp>
        <p:nvSpPr>
          <p:cNvPr id="8" name="Textfeld 7"/>
          <p:cNvSpPr txBox="1"/>
          <p:nvPr/>
        </p:nvSpPr>
        <p:spPr bwMode="gray">
          <a:xfrm>
            <a:off x="0" y="832648"/>
            <a:ext cx="9472863" cy="6020873"/>
          </a:xfrm>
          <a:prstGeom prst="rect">
            <a:avLst/>
          </a:prstGeom>
          <a:solidFill>
            <a:schemeClr val="accent2">
              <a:lumMod val="20000"/>
              <a:lumOff val="80000"/>
            </a:schemeClr>
          </a:solidFill>
        </p:spPr>
        <p:txBody>
          <a:bodyPr wrap="square" lIns="0" tIns="0" rIns="0" bIns="0" rtlCol="0">
            <a:noAutofit/>
          </a:bodyPr>
          <a:lstStyle/>
          <a:p>
            <a:pPr>
              <a:spcAft>
                <a:spcPts val="0"/>
              </a:spcAft>
              <a:tabLst>
                <a:tab pos="-1170305" algn="r"/>
              </a:tabLst>
            </a:pPr>
            <a:endParaRPr lang="de-DE" b="1" dirty="0">
              <a:latin typeface="Calibri" panose="020F0502020204030204" pitchFamily="34" charset="0"/>
              <a:ea typeface="Times" panose="02020603050405020304" pitchFamily="18" charset="0"/>
              <a:cs typeface="Arial" panose="020B0604020202020204" pitchFamily="34" charset="0"/>
            </a:endParaRPr>
          </a:p>
          <a:p>
            <a:pPr>
              <a:spcAft>
                <a:spcPts val="0"/>
              </a:spcAft>
              <a:tabLst>
                <a:tab pos="-1170305" algn="r"/>
              </a:tabLst>
            </a:pPr>
            <a:r>
              <a:rPr lang="de-DE" b="1" dirty="0">
                <a:latin typeface="Calibri" panose="020F0502020204030204" pitchFamily="34" charset="0"/>
                <a:ea typeface="Times" panose="02020603050405020304" pitchFamily="18" charset="0"/>
                <a:cs typeface="Arial" panose="020B0604020202020204" pitchFamily="34" charset="0"/>
              </a:rPr>
              <a:t>		</a:t>
            </a:r>
            <a:r>
              <a:rPr lang="de-DE" sz="2000" b="1"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17:00 Uhr </a:t>
            </a:r>
            <a:r>
              <a:rPr lang="de-DE" sz="2000" b="1" dirty="0">
                <a:latin typeface="Calibri" panose="020F0502020204030204" pitchFamily="34" charset="0"/>
                <a:ea typeface="Times" panose="02020603050405020304" pitchFamily="18" charset="0"/>
                <a:cs typeface="Arial" panose="020B0604020202020204" pitchFamily="34" charset="0"/>
              </a:rPr>
              <a:t>Begrüßung und Einführung</a:t>
            </a:r>
          </a:p>
          <a:p>
            <a:pPr>
              <a:spcAft>
                <a:spcPts val="0"/>
              </a:spcAft>
              <a:tabLst>
                <a:tab pos="-1170305" algn="r"/>
              </a:tabLst>
            </a:pPr>
            <a:r>
              <a:rPr lang="de-DE" sz="2000" b="1" dirty="0">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PD Dr. Florian Grahammer, Direktor des UTC</a:t>
            </a:r>
            <a:endParaRPr lang="de-DE" sz="2000" b="1" dirty="0">
              <a:latin typeface="Calibri" panose="020F0502020204030204" pitchFamily="34" charset="0"/>
              <a:ea typeface="Times" panose="02020603050405020304" pitchFamily="18" charset="0"/>
              <a:cs typeface="Arial" panose="020B0604020202020204" pitchFamily="34" charset="0"/>
            </a:endParaRPr>
          </a:p>
          <a:p>
            <a:pPr>
              <a:spcAft>
                <a:spcPts val="0"/>
              </a:spcAft>
              <a:tabLst>
                <a:tab pos="-1170305" algn="r"/>
              </a:tabLst>
            </a:pPr>
            <a:endParaRPr lang="de-DE" sz="1100" b="1" dirty="0">
              <a:latin typeface="Calibri" panose="020F0502020204030204" pitchFamily="34" charset="0"/>
              <a:ea typeface="Times" panose="02020603050405020304" pitchFamily="18" charset="0"/>
              <a:cs typeface="Arial" panose="020B0604020202020204" pitchFamily="34" charset="0"/>
            </a:endParaRPr>
          </a:p>
          <a:p>
            <a:pPr>
              <a:spcAft>
                <a:spcPts val="0"/>
              </a:spcAft>
              <a:tabLst>
                <a:tab pos="-1170305" algn="r"/>
              </a:tabLst>
            </a:pPr>
            <a:r>
              <a:rPr lang="de-DE" sz="2000" b="1" dirty="0">
                <a:latin typeface="Calibri" panose="020F0502020204030204" pitchFamily="34" charset="0"/>
                <a:ea typeface="Times" panose="02020603050405020304" pitchFamily="18" charset="0"/>
                <a:cs typeface="Arial" panose="020B0604020202020204" pitchFamily="34" charset="0"/>
              </a:rPr>
              <a:t>		</a:t>
            </a:r>
            <a:r>
              <a:rPr lang="de-DE" sz="2000" b="1" u="sng"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Vorträge:</a:t>
            </a:r>
          </a:p>
          <a:p>
            <a:pPr marL="800100" lvl="1" indent="-342900">
              <a:buFont typeface="Wingdings" panose="05000000000000000000" pitchFamily="2" charset="2"/>
              <a:buChar char="§"/>
              <a:tabLst>
                <a:tab pos="-1170305" algn="r"/>
              </a:tabLst>
            </a:pPr>
            <a:r>
              <a:rPr lang="de-DE" sz="2000" b="1" dirty="0">
                <a:latin typeface="Calibri" panose="020F0502020204030204" pitchFamily="34" charset="0"/>
                <a:ea typeface="Times" panose="02020603050405020304" pitchFamily="18" charset="0"/>
                <a:cs typeface="Arial" panose="020B0604020202020204" pitchFamily="34" charset="0"/>
              </a:rPr>
              <a:t>Update Corona – Was gibt es Neues?</a:t>
            </a:r>
            <a:endParaRPr lang="de-DE" sz="24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Lst>
            </a:pPr>
            <a:r>
              <a:rPr lang="de-DE" dirty="0">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Dr. Anna Nolde, Bereich Lungentransplantation, UKE</a:t>
            </a:r>
            <a:endParaRPr lang="de-DE" sz="2000" b="1"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endParaRPr>
          </a:p>
          <a:p>
            <a:pPr marL="800100" lvl="1" indent="-342900">
              <a:buFont typeface="Wingdings" panose="05000000000000000000" pitchFamily="2" charset="2"/>
              <a:buChar char="§"/>
            </a:pPr>
            <a:r>
              <a:rPr lang="de-DE" sz="2000" b="1" dirty="0"/>
              <a:t>Resilienz und Positive Psychologie: Wie können Transplantierte und 	Wartelistenpatienten ihre Widerstandsfähigkeit stärken?</a:t>
            </a:r>
            <a:endParaRPr lang="de-DE" sz="2000" b="1" dirty="0">
              <a:ea typeface="Times" panose="02020603050405020304" pitchFamily="18" charset="0"/>
              <a:cs typeface="Arial" panose="020B0604020202020204" pitchFamily="34" charset="0"/>
            </a:endParaRPr>
          </a:p>
          <a:p>
            <a:pPr>
              <a:spcAft>
                <a:spcPts val="0"/>
              </a:spcAft>
              <a:tabLst>
                <a:tab pos="-1170305" algn="r"/>
              </a:tabLst>
            </a:pPr>
            <a:r>
              <a:rPr lang="de-DE" dirty="0">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PD Dr. phil. Angela Buchholz, Transplantationspsychologie, UKE </a:t>
            </a:r>
          </a:p>
          <a:p>
            <a:pPr marL="800100" lvl="1" indent="-342900">
              <a:buFont typeface="Wingdings" panose="05000000000000000000" pitchFamily="2" charset="2"/>
              <a:buChar char="§"/>
              <a:tabLst>
                <a:tab pos="-1170305" algn="r"/>
              </a:tabLst>
            </a:pPr>
            <a:r>
              <a:rPr lang="de-DE" sz="2000" b="1" dirty="0"/>
              <a:t>Was mich motiviert: Sport und Bewegung bei Meisterschaften für Transplantierte</a:t>
            </a:r>
          </a:p>
          <a:p>
            <a:pPr>
              <a:spcAft>
                <a:spcPts val="0"/>
              </a:spcAft>
              <a:tabLst>
                <a:tab pos="-1170305" algn="r"/>
              </a:tabLst>
            </a:pPr>
            <a:r>
              <a:rPr lang="de-DE" sz="2000"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Ralf Struckhof, Herztransplantierter, </a:t>
            </a:r>
            <a:r>
              <a:rPr lang="de-DE" dirty="0" err="1">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Transdia</a:t>
            </a:r>
            <a:endPar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endParaRPr>
          </a:p>
          <a:p>
            <a:pPr marL="800100" lvl="1" indent="-342900">
              <a:buFont typeface="Wingdings" panose="05000000000000000000" pitchFamily="2" charset="2"/>
              <a:buChar char="§"/>
              <a:tabLst>
                <a:tab pos="-1170305" algn="r"/>
              </a:tabLst>
            </a:pPr>
            <a:r>
              <a:rPr lang="de-DE" sz="2000" b="1" dirty="0"/>
              <a:t>Wenn aus Bewegung Training wird – Tipps und Mythen aus sportwissenschaftlicher Sicht</a:t>
            </a:r>
          </a:p>
          <a:p>
            <a:pPr>
              <a:spcAft>
                <a:spcPts val="0"/>
              </a:spcAft>
              <a:tabLst>
                <a:tab pos="-1170305" algn="r"/>
              </a:tabLst>
            </a:pPr>
            <a:r>
              <a:rPr lang="de-DE" sz="2000"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Jonas Schaerk, ltd. Sportwissenschaftler, </a:t>
            </a:r>
            <a:r>
              <a:rPr lang="de-DE" dirty="0" err="1">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Athleticum</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UKE</a:t>
            </a:r>
          </a:p>
          <a:p>
            <a:pPr>
              <a:spcAft>
                <a:spcPts val="0"/>
              </a:spcAft>
            </a:pPr>
            <a:r>
              <a:rPr lang="de-DE" b="1" dirty="0">
                <a:latin typeface="Calibri" panose="020F0502020204030204" pitchFamily="34" charset="0"/>
                <a:ea typeface="Times New Roman" panose="02020603050405020304" pitchFamily="18" charset="0"/>
                <a:cs typeface="Calibri" panose="020F0502020204030204" pitchFamily="34" charset="0"/>
              </a:rPr>
              <a:t>					</a:t>
            </a:r>
            <a:r>
              <a:rPr lang="de-DE" dirty="0">
                <a:latin typeface="Calibri" panose="020F0502020204030204" pitchFamily="34" charset="0"/>
                <a:ea typeface="Times" panose="02020603050405020304" pitchFamily="18" charset="0"/>
                <a:cs typeface="Arial" panose="020B0604020202020204" pitchFamily="34" charset="0"/>
              </a:rPr>
              <a:t> </a:t>
            </a:r>
            <a:endParaRPr lang="de-DE" sz="20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Lst>
            </a:pPr>
            <a:r>
              <a:rPr lang="de-DE" b="1" dirty="0">
                <a:latin typeface="Calibri" panose="020F0502020204030204" pitchFamily="34" charset="0"/>
                <a:ea typeface="Times" panose="02020603050405020304" pitchFamily="18" charset="0"/>
                <a:cs typeface="Arial" panose="020B0604020202020204" pitchFamily="34" charset="0"/>
              </a:rPr>
              <a:t>		</a:t>
            </a:r>
            <a:r>
              <a:rPr lang="de-DE" sz="2000" b="1" u="sng"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anschließend ab ca. 18.15 Uhr: </a:t>
            </a:r>
          </a:p>
          <a:p>
            <a:pPr>
              <a:spcAft>
                <a:spcPts val="0"/>
              </a:spcAft>
              <a:tabLst>
                <a:tab pos="-1170305" algn="r"/>
              </a:tabLst>
            </a:pPr>
            <a:r>
              <a:rPr lang="de-DE" sz="2000" b="1"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a:t>
            </a:r>
            <a:r>
              <a:rPr lang="de-DE" sz="2000" b="1" dirty="0" err="1">
                <a:latin typeface="Calibri" panose="020F0502020204030204" pitchFamily="34" charset="0"/>
                <a:ea typeface="Times" panose="02020603050405020304" pitchFamily="18" charset="0"/>
                <a:cs typeface="Arial" panose="020B0604020202020204" pitchFamily="34" charset="0"/>
              </a:rPr>
              <a:t>Meet</a:t>
            </a:r>
            <a:r>
              <a:rPr lang="de-DE" sz="2000" b="1" dirty="0">
                <a:latin typeface="Calibri" panose="020F0502020204030204" pitchFamily="34" charset="0"/>
                <a:ea typeface="Times" panose="02020603050405020304" pitchFamily="18" charset="0"/>
                <a:cs typeface="Arial" panose="020B0604020202020204" pitchFamily="34" charset="0"/>
              </a:rPr>
              <a:t> </a:t>
            </a:r>
            <a:r>
              <a:rPr lang="de-DE" sz="2000" b="1" dirty="0" err="1">
                <a:latin typeface="Calibri" panose="020F0502020204030204" pitchFamily="34" charset="0"/>
                <a:ea typeface="Times" panose="02020603050405020304" pitchFamily="18" charset="0"/>
                <a:cs typeface="Arial" panose="020B0604020202020204" pitchFamily="34" charset="0"/>
              </a:rPr>
              <a:t>the</a:t>
            </a:r>
            <a:r>
              <a:rPr lang="de-DE" sz="2000" b="1" dirty="0">
                <a:latin typeface="Calibri" panose="020F0502020204030204" pitchFamily="34" charset="0"/>
                <a:ea typeface="Times" panose="02020603050405020304" pitchFamily="18" charset="0"/>
                <a:cs typeface="Arial" panose="020B0604020202020204" pitchFamily="34" charset="0"/>
              </a:rPr>
              <a:t> Expert</a:t>
            </a:r>
            <a:endParaRPr lang="de-DE" sz="24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Lst>
            </a:pPr>
            <a:r>
              <a:rPr lang="de-DE" dirty="0">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Austausch in organspezifischen Untergruppen</a:t>
            </a:r>
          </a:p>
          <a:p>
            <a:pPr>
              <a:spcAft>
                <a:spcPts val="0"/>
              </a:spcAft>
              <a:tabLst>
                <a:tab pos="-1170305" algn="r"/>
              </a:tabLst>
            </a:pPr>
            <a:endPar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endParaRPr>
          </a:p>
          <a:p>
            <a:pPr>
              <a:spcAft>
                <a:spcPts val="0"/>
              </a:spcAft>
              <a:tabLst>
                <a:tab pos="-1170305" algn="r"/>
              </a:tabLst>
            </a:pP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a:t>
            </a:r>
            <a:r>
              <a:rPr lang="de-DE" sz="2000"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a:t>
            </a:r>
            <a:r>
              <a:rPr lang="de-DE" dirty="0">
                <a:latin typeface="Calibri" panose="020F0502020204030204" pitchFamily="34" charset="0"/>
                <a:ea typeface="Times" panose="02020603050405020304" pitchFamily="18" charset="0"/>
                <a:cs typeface="Arial" panose="020B0604020202020204" pitchFamily="34" charset="0"/>
              </a:rPr>
              <a:t>	 </a:t>
            </a:r>
            <a:endParaRPr lang="de-DE" sz="20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 pos="4500880" algn="l"/>
              </a:tabLst>
            </a:pPr>
            <a:endParaRPr lang="de-DE" sz="20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 pos="4500880" algn="l"/>
              </a:tabLst>
            </a:pPr>
            <a:endParaRPr lang="de-DE" sz="20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Lst>
            </a:pPr>
            <a:r>
              <a:rPr lang="de-DE" b="1" dirty="0">
                <a:latin typeface="Calibri" panose="020F0502020204030204" pitchFamily="34" charset="0"/>
                <a:ea typeface="Times" panose="02020603050405020304" pitchFamily="18" charset="0"/>
                <a:cs typeface="Arial" panose="020B0604020202020204" pitchFamily="34" charset="0"/>
              </a:rPr>
              <a:t>		</a:t>
            </a:r>
            <a:endParaRPr lang="de-DE" sz="2000" dirty="0">
              <a:solidFill>
                <a:schemeClr val="accent1">
                  <a:lumMod val="75000"/>
                </a:schemeClr>
              </a:solidFill>
              <a:effectLst/>
              <a:latin typeface="Times" panose="02020603050405020304" pitchFamily="18" charset="0"/>
              <a:ea typeface="Times" panose="02020603050405020304" pitchFamily="18" charset="0"/>
              <a:cs typeface="Times New Roman" panose="02020603050405020304" pitchFamily="18" charset="0"/>
            </a:endParaRPr>
          </a:p>
        </p:txBody>
      </p:sp>
      <p:sp>
        <p:nvSpPr>
          <p:cNvPr id="9" name="Rechteck 8"/>
          <p:cNvSpPr/>
          <p:nvPr/>
        </p:nvSpPr>
        <p:spPr>
          <a:xfrm>
            <a:off x="1150918" y="225490"/>
            <a:ext cx="2187074" cy="646331"/>
          </a:xfrm>
          <a:prstGeom prst="rect">
            <a:avLst/>
          </a:prstGeom>
        </p:spPr>
        <p:txBody>
          <a:bodyPr wrap="none">
            <a:spAutoFit/>
          </a:bodyPr>
          <a:lstStyle/>
          <a:p>
            <a:pPr>
              <a:spcAft>
                <a:spcPts val="0"/>
              </a:spcAft>
              <a:tabLst>
                <a:tab pos="-1170305" algn="r"/>
              </a:tabLst>
            </a:pPr>
            <a:r>
              <a:rPr lang="de-DE" sz="3600" b="1" dirty="0">
                <a:latin typeface="Calibri" panose="020F0502020204030204" pitchFamily="34" charset="0"/>
                <a:ea typeface="Times" panose="02020603050405020304" pitchFamily="18" charset="0"/>
                <a:cs typeface="Arial" panose="020B0604020202020204" pitchFamily="34" charset="0"/>
              </a:rPr>
              <a:t>Programm</a:t>
            </a:r>
            <a:endParaRPr lang="de-DE" b="1" dirty="0">
              <a:latin typeface="Calibri" panose="020F0502020204030204" pitchFamily="34" charset="0"/>
              <a:ea typeface="Times" panose="02020603050405020304" pitchFamily="18" charset="0"/>
              <a:cs typeface="Arial" panose="020B0604020202020204" pitchFamily="34" charset="0"/>
            </a:endParaRPr>
          </a:p>
        </p:txBody>
      </p:sp>
      <p:sp>
        <p:nvSpPr>
          <p:cNvPr id="16" name="Textfeld 15"/>
          <p:cNvSpPr txBox="1"/>
          <p:nvPr/>
        </p:nvSpPr>
        <p:spPr bwMode="gray">
          <a:xfrm>
            <a:off x="9157419" y="1194987"/>
            <a:ext cx="3190374" cy="5562600"/>
          </a:xfrm>
          <a:prstGeom prst="rect">
            <a:avLst/>
          </a:prstGeom>
          <a:noFill/>
        </p:spPr>
        <p:txBody>
          <a:bodyPr vert="horz" wrap="square" lIns="0" tIns="0" rIns="0" bIns="0" rtlCol="0">
            <a:noAutofit/>
          </a:bodyPr>
          <a:lstStyle/>
          <a:p>
            <a:pPr algn="ctr">
              <a:lnSpc>
                <a:spcPct val="105000"/>
              </a:lnSpc>
            </a:pPr>
            <a:r>
              <a:rPr lang="de-DE" sz="5400" b="1" dirty="0">
                <a:solidFill>
                  <a:schemeClr val="accent1"/>
                </a:solidFill>
                <a:latin typeface="+mj-lt"/>
              </a:rPr>
              <a:t>„Gesund ins Jahr 2022“</a:t>
            </a:r>
          </a:p>
          <a:p>
            <a:pPr algn="ctr">
              <a:lnSpc>
                <a:spcPct val="105000"/>
              </a:lnSpc>
            </a:pPr>
            <a:endParaRPr lang="de-DE" sz="6000" b="1" dirty="0">
              <a:solidFill>
                <a:schemeClr val="accent1"/>
              </a:solidFill>
              <a:latin typeface="+mj-lt"/>
            </a:endParaRPr>
          </a:p>
          <a:p>
            <a:pPr algn="ctr">
              <a:lnSpc>
                <a:spcPct val="105000"/>
              </a:lnSpc>
            </a:pPr>
            <a:r>
              <a:rPr lang="de-DE" sz="3600" b="1" dirty="0">
                <a:solidFill>
                  <a:schemeClr val="accent1"/>
                </a:solidFill>
                <a:latin typeface="+mj-lt"/>
              </a:rPr>
              <a:t>22.3.2022</a:t>
            </a:r>
          </a:p>
        </p:txBody>
      </p:sp>
    </p:spTree>
    <p:extLst>
      <p:ext uri="{BB962C8B-B14F-4D97-AF65-F5344CB8AC3E}">
        <p14:creationId xmlns:p14="http://schemas.microsoft.com/office/powerpoint/2010/main" val="2286093853"/>
      </p:ext>
    </p:extLst>
  </p:cSld>
  <p:clrMapOvr>
    <a:masterClrMapping/>
  </p:clrMapOvr>
  <mc:AlternateContent xmlns:mc="http://schemas.openxmlformats.org/markup-compatibility/2006" xmlns:p14="http://schemas.microsoft.com/office/powerpoint/2010/main">
    <mc:Choice Requires="p14">
      <p:transition p14:dur="10" advClick="0" advTm="9711"/>
    </mc:Choice>
    <mc:Fallback xmlns="">
      <p:transition advClick="0" advTm="971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rgbClr val="333333"/>
              </a:solidFill>
              <a:effectLst/>
              <a:uLnTx/>
              <a:uFillTx/>
              <a:latin typeface="Calibri Light"/>
              <a:ea typeface="+mn-ea"/>
              <a:cs typeface="+mn-cs"/>
            </a:endParaRPr>
          </a:p>
        </p:txBody>
      </p:sp>
      <p:sp>
        <p:nvSpPr>
          <p:cNvPr id="6" name="Textfeld 5"/>
          <p:cNvSpPr txBox="1"/>
          <p:nvPr/>
        </p:nvSpPr>
        <p:spPr bwMode="gray">
          <a:xfrm>
            <a:off x="2423592" y="2420888"/>
            <a:ext cx="914400" cy="914400"/>
          </a:xfrm>
          <a:prstGeom prst="rect">
            <a:avLst/>
          </a:prstGeom>
          <a:noFill/>
        </p:spPr>
        <p:txBody>
          <a:bodyPr wrap="none" lIns="0" tIns="0" rIns="0" bIns="0" rtlCol="0">
            <a:no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de-DE" sz="3200" b="0" i="0" u="none" strike="noStrike" kern="1200" cap="none" spc="0" normalizeH="0" baseline="0" noProof="0" dirty="0">
              <a:ln>
                <a:noFill/>
              </a:ln>
              <a:solidFill>
                <a:srgbClr val="333333"/>
              </a:solidFill>
              <a:effectLst/>
              <a:uLnTx/>
              <a:uFillTx/>
              <a:latin typeface="Calibri Light"/>
              <a:ea typeface="+mn-ea"/>
              <a:cs typeface="+mn-cs"/>
            </a:endParaRPr>
          </a:p>
        </p:txBody>
      </p:sp>
      <p:sp>
        <p:nvSpPr>
          <p:cNvPr id="8" name="Textfeld 7"/>
          <p:cNvSpPr txBox="1"/>
          <p:nvPr/>
        </p:nvSpPr>
        <p:spPr bwMode="gray">
          <a:xfrm>
            <a:off x="0" y="871821"/>
            <a:ext cx="8919411" cy="6020873"/>
          </a:xfrm>
          <a:prstGeom prst="rect">
            <a:avLst/>
          </a:prstGeom>
          <a:solidFill>
            <a:schemeClr val="accent2">
              <a:lumMod val="20000"/>
              <a:lumOff val="80000"/>
            </a:schemeClr>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endParaRPr kumimoji="0" lang="de-DE" sz="1800" b="1"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kumimoji="0" lang="de-DE" sz="1800" b="1"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rPr>
              <a:t>		</a:t>
            </a:r>
            <a:r>
              <a:rPr kumimoji="0" lang="de-DE" sz="3200" b="1" i="0" u="none" strike="noStrike" kern="1200" cap="none" spc="0" normalizeH="0" baseline="0" noProof="0" dirty="0">
                <a:ln>
                  <a:noFill/>
                </a:ln>
                <a:solidFill>
                  <a:srgbClr val="004992">
                    <a:lumMod val="75000"/>
                  </a:srgbClr>
                </a:solidFill>
                <a:effectLst/>
                <a:uLnTx/>
                <a:uFillTx/>
                <a:latin typeface="Calibri" panose="020F0502020204030204" pitchFamily="34" charset="0"/>
                <a:ea typeface="Times" panose="02020603050405020304" pitchFamily="18" charset="0"/>
                <a:cs typeface="Arial" panose="020B0604020202020204" pitchFamily="34" charset="0"/>
              </a:rPr>
              <a:t>Unsere nächsten</a:t>
            </a:r>
            <a:r>
              <a:rPr kumimoji="0" lang="de-DE" sz="3200" b="1" i="0" u="none" strike="noStrike" kern="1200" cap="none" spc="0" normalizeH="0" noProof="0" dirty="0">
                <a:ln>
                  <a:noFill/>
                </a:ln>
                <a:solidFill>
                  <a:srgbClr val="004992">
                    <a:lumMod val="75000"/>
                  </a:srgbClr>
                </a:solidFill>
                <a:effectLst/>
                <a:uLnTx/>
                <a:uFillTx/>
                <a:latin typeface="Calibri" panose="020F0502020204030204" pitchFamily="34" charset="0"/>
                <a:ea typeface="Times" panose="02020603050405020304" pitchFamily="18" charset="0"/>
                <a:cs typeface="Arial" panose="020B0604020202020204" pitchFamily="34" charset="0"/>
              </a:rPr>
              <a:t> Veranstaltungen:</a:t>
            </a: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endParaRPr kumimoji="0" lang="de-DE" sz="2000" b="1"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kumimoji="0" lang="de-DE" sz="2000" b="1"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rPr>
              <a:t>		</a:t>
            </a:r>
            <a:endParaRPr kumimoji="0" lang="de-DE" sz="1200" b="1"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kumimoji="0" lang="de-DE" sz="2400" b="1"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rPr>
              <a:t>		</a:t>
            </a:r>
            <a:r>
              <a:rPr kumimoji="0" lang="de-DE" sz="2800" b="1" i="0" u="none" strike="noStrike" kern="1200" cap="none" spc="0" normalizeH="0" baseline="0" noProof="0" dirty="0">
                <a:ln>
                  <a:noFill/>
                </a:ln>
                <a:solidFill>
                  <a:schemeClr val="accent1"/>
                </a:solidFill>
                <a:effectLst/>
                <a:uLnTx/>
                <a:uFillTx/>
                <a:latin typeface="Calibri" panose="020F0502020204030204" pitchFamily="34" charset="0"/>
                <a:ea typeface="Times" panose="02020603050405020304" pitchFamily="18" charset="0"/>
                <a:cs typeface="Arial" panose="020B0604020202020204" pitchFamily="34" charset="0"/>
              </a:rPr>
              <a:t>23.04.2022: 	</a:t>
            </a:r>
            <a:r>
              <a:rPr kumimoji="0" lang="de-DE" sz="2400" b="1" i="0" u="none" strike="noStrike" kern="1200" cap="none" spc="0" normalizeH="0" baseline="0" noProof="0" dirty="0" err="1">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rPr>
              <a:t>Online-Patient:innenseminar</a:t>
            </a:r>
            <a:r>
              <a:rPr kumimoji="0" lang="de-DE" sz="2400" b="1"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lang="de-DE" sz="2400" b="1" dirty="0">
                <a:solidFill>
                  <a:srgbClr val="333333"/>
                </a:solidFill>
                <a:latin typeface="Calibri" panose="020F0502020204030204" pitchFamily="34" charset="0"/>
                <a:ea typeface="Times" panose="02020603050405020304" pitchFamily="18" charset="0"/>
                <a:cs typeface="Arial" panose="020B0604020202020204" pitchFamily="34" charset="0"/>
              </a:rPr>
              <a:t>		</a:t>
            </a:r>
            <a:r>
              <a:rPr lang="de-DE" sz="2800" b="1" dirty="0">
                <a:solidFill>
                  <a:srgbClr val="333333"/>
                </a:solidFill>
                <a:latin typeface="Calibri" panose="020F0502020204030204" pitchFamily="34" charset="0"/>
                <a:ea typeface="Times" panose="02020603050405020304" pitchFamily="18" charset="0"/>
                <a:cs typeface="Arial" panose="020B0604020202020204" pitchFamily="34" charset="0"/>
              </a:rPr>
              <a:t>„Familiäre Zystennieren – ADPKD“</a:t>
            </a:r>
            <a:endParaRPr kumimoji="0" lang="de-DE" sz="3200" b="0" i="0" u="none" strike="noStrike" kern="1200" cap="none" spc="0" normalizeH="0" baseline="0" noProof="0" dirty="0">
              <a:ln>
                <a:noFill/>
              </a:ln>
              <a:solidFill>
                <a:srgbClr val="333333"/>
              </a:solidFill>
              <a:effectLst/>
              <a:uLnTx/>
              <a:uFillTx/>
              <a:latin typeface="Times" panose="02020603050405020304" pitchFamily="18"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kumimoji="0" lang="de-DE" sz="2000" b="0"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rPr>
              <a:t>		</a:t>
            </a:r>
            <a:r>
              <a:rPr lang="de-DE" sz="2000" dirty="0">
                <a:solidFill>
                  <a:srgbClr val="004992">
                    <a:lumMod val="75000"/>
                  </a:srgbClr>
                </a:solidFill>
                <a:latin typeface="Calibri" panose="020F0502020204030204" pitchFamily="34" charset="0"/>
                <a:ea typeface="Times" panose="02020603050405020304" pitchFamily="18" charset="0"/>
                <a:cs typeface="Arial" panose="020B0604020202020204" pitchFamily="34" charset="0"/>
              </a:rPr>
              <a:t>Eine Veranstaltung des UKE zusammen mit dem </a:t>
            </a: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lang="de-DE" sz="2000" dirty="0">
                <a:solidFill>
                  <a:srgbClr val="004992">
                    <a:lumMod val="75000"/>
                  </a:srgbClr>
                </a:solidFill>
                <a:latin typeface="Calibri" panose="020F0502020204030204" pitchFamily="34" charset="0"/>
                <a:ea typeface="Times" panose="02020603050405020304" pitchFamily="18" charset="0"/>
                <a:cs typeface="Arial" panose="020B0604020202020204" pitchFamily="34" charset="0"/>
              </a:rPr>
              <a:t>		Verein PKD Familiäre Zystennieren e.V.</a:t>
            </a: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endParaRPr lang="de-DE" sz="2000" dirty="0">
              <a:solidFill>
                <a:srgbClr val="333333"/>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kumimoji="0" lang="de-DE" sz="2400" b="1" i="0" u="none" strike="noStrike" kern="1200" cap="none" spc="0" normalizeH="0" baseline="0" noProof="0" dirty="0">
                <a:ln>
                  <a:noFill/>
                </a:ln>
                <a:solidFill>
                  <a:srgbClr val="333333"/>
                </a:solidFill>
                <a:effectLst/>
                <a:uLnTx/>
                <a:uFillTx/>
                <a:latin typeface="Calibri" panose="020F0502020204030204" pitchFamily="34" charset="0"/>
                <a:cs typeface="Arial" panose="020B0604020202020204" pitchFamily="34" charset="0"/>
              </a:rPr>
              <a:t>		</a:t>
            </a:r>
            <a:r>
              <a:rPr kumimoji="0" lang="de-DE" sz="2800" b="1" i="0" u="none" strike="noStrike" kern="1200" cap="none" spc="0" normalizeH="0" baseline="0" noProof="0" dirty="0">
                <a:ln>
                  <a:noFill/>
                </a:ln>
                <a:solidFill>
                  <a:schemeClr val="accent1"/>
                </a:solidFill>
                <a:effectLst/>
                <a:uLnTx/>
                <a:uFillTx/>
                <a:latin typeface="Calibri" panose="020F0502020204030204" pitchFamily="34" charset="0"/>
                <a:cs typeface="Arial" panose="020B0604020202020204" pitchFamily="34" charset="0"/>
              </a:rPr>
              <a:t>20.09.2022:</a:t>
            </a:r>
            <a:r>
              <a:rPr kumimoji="0" lang="de-DE" sz="2800" b="1" i="0" u="none" strike="noStrike" kern="1200" cap="none" spc="0" normalizeH="0" noProof="0" dirty="0">
                <a:ln>
                  <a:noFill/>
                </a:ln>
                <a:solidFill>
                  <a:schemeClr val="accent1"/>
                </a:solidFill>
                <a:effectLst/>
                <a:uLnTx/>
                <a:uFillTx/>
                <a:latin typeface="Calibri" panose="020F0502020204030204" pitchFamily="34" charset="0"/>
                <a:cs typeface="Arial" panose="020B0604020202020204" pitchFamily="34" charset="0"/>
              </a:rPr>
              <a:t> </a:t>
            </a:r>
            <a:r>
              <a:rPr kumimoji="0" lang="de-DE" sz="2800" b="1" i="0" u="none" strike="noStrike" kern="1200" cap="none" spc="0" normalizeH="0" noProof="0" dirty="0">
                <a:ln>
                  <a:noFill/>
                </a:ln>
                <a:solidFill>
                  <a:srgbClr val="333333"/>
                </a:solidFill>
                <a:effectLst/>
                <a:uLnTx/>
                <a:uFillTx/>
                <a:latin typeface="Calibri" panose="020F0502020204030204" pitchFamily="34" charset="0"/>
                <a:cs typeface="Arial" panose="020B0604020202020204" pitchFamily="34" charset="0"/>
              </a:rPr>
              <a:t>	</a:t>
            </a:r>
            <a:r>
              <a:rPr kumimoji="0" lang="de-DE" sz="2400" b="1" i="0" u="none" strike="noStrike" kern="1200" cap="none" spc="0" normalizeH="0" noProof="0" dirty="0" err="1">
                <a:ln>
                  <a:noFill/>
                </a:ln>
                <a:solidFill>
                  <a:srgbClr val="333333"/>
                </a:solidFill>
                <a:effectLst/>
                <a:uLnTx/>
                <a:uFillTx/>
                <a:latin typeface="Calibri" panose="020F0502020204030204" pitchFamily="34" charset="0"/>
                <a:cs typeface="Arial" panose="020B0604020202020204" pitchFamily="34" charset="0"/>
              </a:rPr>
              <a:t>Online-Patient:innenseminar</a:t>
            </a:r>
            <a:r>
              <a:rPr kumimoji="0" lang="de-DE" sz="2400" b="1" i="0" u="none" strike="noStrike" kern="1200" cap="none" spc="0" normalizeH="0" noProof="0" dirty="0">
                <a:ln>
                  <a:noFill/>
                </a:ln>
                <a:solidFill>
                  <a:srgbClr val="333333"/>
                </a:solidFill>
                <a:effectLst/>
                <a:uLnTx/>
                <a:uFillTx/>
                <a:latin typeface="Calibri" panose="020F0502020204030204" pitchFamily="34" charset="0"/>
                <a:cs typeface="Arial" panose="020B0604020202020204" pitchFamily="34" charset="0"/>
              </a:rPr>
              <a:t> am Weltkindertag:</a:t>
            </a: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lang="de-DE" sz="2400" b="1" baseline="0" dirty="0">
                <a:solidFill>
                  <a:srgbClr val="333333"/>
                </a:solidFill>
                <a:latin typeface="Calibri" panose="020F0502020204030204" pitchFamily="34" charset="0"/>
                <a:cs typeface="Arial" panose="020B0604020202020204" pitchFamily="34" charset="0"/>
              </a:rPr>
              <a:t>		</a:t>
            </a:r>
            <a:r>
              <a:rPr kumimoji="0" lang="de-DE" sz="2800" b="1" i="0" u="none" strike="noStrike" kern="1200" cap="none" spc="0" normalizeH="0" baseline="0" noProof="0" dirty="0">
                <a:ln>
                  <a:noFill/>
                </a:ln>
                <a:solidFill>
                  <a:srgbClr val="333333"/>
                </a:solidFill>
                <a:effectLst/>
                <a:uLnTx/>
                <a:uFillTx/>
                <a:latin typeface="Calibri"/>
              </a:rPr>
              <a:t>„Kindertransplantation,</a:t>
            </a:r>
            <a:r>
              <a:rPr kumimoji="0" lang="de-DE" sz="2800" b="1" i="0" u="none" strike="noStrike" kern="1200" cap="none" spc="0" normalizeH="0" noProof="0" dirty="0">
                <a:ln>
                  <a:noFill/>
                </a:ln>
                <a:solidFill>
                  <a:srgbClr val="333333"/>
                </a:solidFill>
                <a:effectLst/>
                <a:uLnTx/>
                <a:uFillTx/>
                <a:latin typeface="Calibri"/>
              </a:rPr>
              <a:t> Angehörige und Familie“</a:t>
            </a:r>
            <a:endParaRPr kumimoji="0" lang="de-DE" sz="2800" b="1" i="0" u="none" strike="noStrike" kern="1200" cap="none" spc="0" normalizeH="0" baseline="0" noProof="0" dirty="0">
              <a:ln>
                <a:noFill/>
              </a:ln>
              <a:solidFill>
                <a:srgbClr val="333333"/>
              </a:solidFill>
              <a:effectLst/>
              <a:uLnTx/>
              <a:uFillTx/>
              <a:latin typeface="Calibri"/>
              <a:ea typeface="Times"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kumimoji="0" lang="de-DE" sz="2000" b="0"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rPr>
              <a:t>		</a:t>
            </a:r>
            <a:r>
              <a:rPr kumimoji="0" lang="de-DE" sz="2000" b="0" i="0" u="none" strike="noStrike" kern="1200" cap="none" spc="0" normalizeH="0" baseline="0" noProof="0" dirty="0">
                <a:ln>
                  <a:noFill/>
                </a:ln>
                <a:solidFill>
                  <a:srgbClr val="004992">
                    <a:lumMod val="75000"/>
                  </a:srgbClr>
                </a:solidFill>
                <a:effectLst/>
                <a:uLnTx/>
                <a:uFillTx/>
                <a:latin typeface="Calibri" panose="020F0502020204030204" pitchFamily="34" charset="0"/>
                <a:ea typeface="Times" panose="02020603050405020304" pitchFamily="18" charset="0"/>
                <a:cs typeface="Arial" panose="020B0604020202020204" pitchFamily="34" charset="0"/>
              </a:rPr>
              <a:t>Themen u.a.: Herausforderung Kindertransplantation, Familienprojekt</a:t>
            </a:r>
            <a:r>
              <a:rPr kumimoji="0" lang="de-DE" sz="2000" b="0" i="0" u="none" strike="noStrike" kern="1200" cap="none" spc="0" normalizeH="0" noProof="0" dirty="0">
                <a:ln>
                  <a:noFill/>
                </a:ln>
                <a:solidFill>
                  <a:srgbClr val="004992">
                    <a:lumMod val="75000"/>
                  </a:srgbClr>
                </a:solidFill>
                <a:effectLst/>
                <a:uLnTx/>
                <a:uFillTx/>
                <a:latin typeface="Calibri" panose="020F0502020204030204" pitchFamily="34" charset="0"/>
                <a:ea typeface="Times" panose="02020603050405020304" pitchFamily="18" charset="0"/>
                <a:cs typeface="Arial" panose="020B0604020202020204" pitchFamily="34" charset="0"/>
              </a:rPr>
              <a:t> 			Transplantation, Unterstützungsmöglichkeiten für Betroffene</a:t>
            </a:r>
            <a:endParaRPr kumimoji="0" lang="de-DE" sz="2000" b="0" i="0" u="none" strike="noStrike" kern="1200" cap="none" spc="0" normalizeH="0" baseline="0" noProof="0" dirty="0">
              <a:ln>
                <a:noFill/>
              </a:ln>
              <a:solidFill>
                <a:srgbClr val="004992">
                  <a:lumMod val="75000"/>
                </a:srgbClr>
              </a:solidFill>
              <a:effectLst/>
              <a:uLnTx/>
              <a:uFillTx/>
              <a:latin typeface="Calibri" panose="020F0502020204030204" pitchFamily="34" charset="0"/>
              <a:ea typeface="Times"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de-DE" sz="1800" b="0"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rPr>
              <a:t> </a:t>
            </a:r>
            <a:endParaRPr kumimoji="0" lang="de-DE" sz="2000" b="0" i="0" u="none" strike="noStrike" kern="1200" cap="none" spc="0" normalizeH="0" baseline="0" noProof="0" dirty="0">
              <a:ln>
                <a:noFill/>
              </a:ln>
              <a:solidFill>
                <a:srgbClr val="333333"/>
              </a:solidFill>
              <a:effectLst/>
              <a:uLnTx/>
              <a:uFillTx/>
              <a:latin typeface="Times" panose="02020603050405020304" pitchFamily="18"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kumimoji="0" lang="de-DE" sz="1800" b="1"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rPr>
              <a:t>		</a:t>
            </a:r>
            <a:endParaRPr kumimoji="0" lang="de-DE" sz="1800" b="0" i="0" u="none" strike="noStrike" kern="1200" cap="none" spc="0" normalizeH="0" baseline="0" noProof="0" dirty="0">
              <a:ln>
                <a:noFill/>
              </a:ln>
              <a:solidFill>
                <a:srgbClr val="004992">
                  <a:lumMod val="75000"/>
                </a:srgbClr>
              </a:solidFill>
              <a:effectLst/>
              <a:uLnTx/>
              <a:uFillTx/>
              <a:latin typeface="Calibri" panose="020F0502020204030204" pitchFamily="34" charset="0"/>
              <a:ea typeface="Times"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kumimoji="0" lang="de-DE" sz="1800" b="0" i="0" u="none" strike="noStrike" kern="1200" cap="none" spc="0" normalizeH="0" baseline="0" noProof="0" dirty="0">
                <a:ln>
                  <a:noFill/>
                </a:ln>
                <a:solidFill>
                  <a:srgbClr val="004992">
                    <a:lumMod val="75000"/>
                  </a:srgbClr>
                </a:solidFill>
                <a:effectLst/>
                <a:uLnTx/>
                <a:uFillTx/>
                <a:latin typeface="Calibri" panose="020F0502020204030204" pitchFamily="34" charset="0"/>
                <a:ea typeface="Times" panose="02020603050405020304" pitchFamily="18" charset="0"/>
                <a:cs typeface="Arial" panose="020B0604020202020204" pitchFamily="34" charset="0"/>
              </a:rPr>
              <a:t>		</a:t>
            </a:r>
            <a:r>
              <a:rPr kumimoji="0" lang="de-DE" sz="2000" b="0" i="0" u="none" strike="noStrike" kern="1200" cap="none" spc="0" normalizeH="0" baseline="0" noProof="0" dirty="0">
                <a:ln>
                  <a:noFill/>
                </a:ln>
                <a:solidFill>
                  <a:srgbClr val="004992">
                    <a:lumMod val="75000"/>
                  </a:srgbClr>
                </a:solidFill>
                <a:effectLst/>
                <a:uLnTx/>
                <a:uFillTx/>
                <a:latin typeface="Calibri" panose="020F0502020204030204" pitchFamily="34" charset="0"/>
                <a:ea typeface="Times" panose="02020603050405020304" pitchFamily="18" charset="0"/>
                <a:cs typeface="Arial" panose="020B0604020202020204" pitchFamily="34" charset="0"/>
              </a:rPr>
              <a:t>	</a:t>
            </a:r>
            <a:r>
              <a:rPr kumimoji="0" lang="de-DE" sz="1800" b="0"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rPr>
              <a:t>	 </a:t>
            </a:r>
            <a:endParaRPr kumimoji="0" lang="de-DE" sz="2000" b="0" i="0" u="none" strike="noStrike" kern="1200" cap="none" spc="0" normalizeH="0" baseline="0" noProof="0" dirty="0">
              <a:ln>
                <a:noFill/>
              </a:ln>
              <a:solidFill>
                <a:srgbClr val="333333"/>
              </a:solidFill>
              <a:effectLst/>
              <a:uLnTx/>
              <a:uFillTx/>
              <a:latin typeface="Times" panose="02020603050405020304" pitchFamily="18"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1170305" algn="r"/>
                <a:tab pos="4500880" algn="l"/>
              </a:tabLst>
              <a:defRPr/>
            </a:pPr>
            <a:endParaRPr kumimoji="0" lang="de-DE" sz="2000" b="0" i="0" u="none" strike="noStrike" kern="1200" cap="none" spc="0" normalizeH="0" baseline="0" noProof="0" dirty="0">
              <a:ln>
                <a:noFill/>
              </a:ln>
              <a:solidFill>
                <a:srgbClr val="333333"/>
              </a:solidFill>
              <a:effectLst/>
              <a:uLnTx/>
              <a:uFillTx/>
              <a:latin typeface="Times" panose="02020603050405020304" pitchFamily="18"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1170305" algn="r"/>
                <a:tab pos="4500880" algn="l"/>
              </a:tabLst>
              <a:defRPr/>
            </a:pPr>
            <a:endParaRPr kumimoji="0" lang="de-DE" sz="2000" b="0" i="0" u="none" strike="noStrike" kern="1200" cap="none" spc="0" normalizeH="0" baseline="0" noProof="0" dirty="0">
              <a:ln>
                <a:noFill/>
              </a:ln>
              <a:solidFill>
                <a:srgbClr val="333333"/>
              </a:solidFill>
              <a:effectLst/>
              <a:uLnTx/>
              <a:uFillTx/>
              <a:latin typeface="Times" panose="02020603050405020304" pitchFamily="18"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kumimoji="0" lang="de-DE" sz="1800" b="1"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rPr>
              <a:t>		</a:t>
            </a:r>
            <a:endParaRPr kumimoji="0" lang="de-DE" sz="2000" b="0" i="0" u="none" strike="noStrike" kern="1200" cap="none" spc="0" normalizeH="0" baseline="0" noProof="0" dirty="0">
              <a:ln>
                <a:noFill/>
              </a:ln>
              <a:solidFill>
                <a:srgbClr val="004992">
                  <a:lumMod val="75000"/>
                </a:srgbClr>
              </a:solidFill>
              <a:effectLst/>
              <a:uLnTx/>
              <a:uFillTx/>
              <a:latin typeface="Times" panose="02020603050405020304" pitchFamily="18" charset="0"/>
              <a:ea typeface="Times" panose="02020603050405020304" pitchFamily="18" charset="0"/>
              <a:cs typeface="Times New Roman" panose="02020603050405020304" pitchFamily="18" charset="0"/>
            </a:endParaRPr>
          </a:p>
        </p:txBody>
      </p:sp>
      <p:sp>
        <p:nvSpPr>
          <p:cNvPr id="9" name="Rechteck 8"/>
          <p:cNvSpPr/>
          <p:nvPr/>
        </p:nvSpPr>
        <p:spPr>
          <a:xfrm>
            <a:off x="1150918" y="225490"/>
            <a:ext cx="178927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70305" algn="r"/>
              </a:tabLst>
              <a:defRPr/>
            </a:pPr>
            <a:r>
              <a:rPr lang="de-DE" sz="3600" b="1" dirty="0">
                <a:solidFill>
                  <a:srgbClr val="333333"/>
                </a:solidFill>
                <a:latin typeface="Calibri" panose="020F0502020204030204" pitchFamily="34" charset="0"/>
                <a:ea typeface="Times" panose="02020603050405020304" pitchFamily="18" charset="0"/>
                <a:cs typeface="Arial" panose="020B0604020202020204" pitchFamily="34" charset="0"/>
              </a:rPr>
              <a:t>Ausblick</a:t>
            </a:r>
            <a:endParaRPr kumimoji="0" lang="de-DE" sz="1800" b="1" i="0" u="none" strike="noStrike" kern="1200" cap="none" spc="0" normalizeH="0" baseline="0" noProof="0" dirty="0">
              <a:ln>
                <a:noFill/>
              </a:ln>
              <a:solidFill>
                <a:srgbClr val="333333"/>
              </a:solidFill>
              <a:effectLst/>
              <a:uLnTx/>
              <a:uFillTx/>
              <a:latin typeface="Calibri" panose="020F0502020204030204" pitchFamily="34" charset="0"/>
              <a:ea typeface="Times" panose="02020603050405020304" pitchFamily="18" charset="0"/>
              <a:cs typeface="Arial" panose="020B0604020202020204" pitchFamily="34" charset="0"/>
            </a:endParaRPr>
          </a:p>
        </p:txBody>
      </p:sp>
      <p:sp>
        <p:nvSpPr>
          <p:cNvPr id="16" name="Textfeld 15"/>
          <p:cNvSpPr txBox="1"/>
          <p:nvPr/>
        </p:nvSpPr>
        <p:spPr bwMode="gray">
          <a:xfrm>
            <a:off x="9071811" y="3569369"/>
            <a:ext cx="2991851" cy="5665403"/>
          </a:xfrm>
          <a:prstGeom prst="rect">
            <a:avLst/>
          </a:prstGeom>
          <a:noFill/>
        </p:spPr>
        <p:txBody>
          <a:bodyPr vert="horz" wrap="square" lIns="0" tIns="0" rIns="0" bIns="0" rtlCol="0">
            <a:noAutofit/>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004992"/>
                </a:solidFill>
                <a:effectLst/>
                <a:uLnTx/>
                <a:uFillTx/>
                <a:latin typeface="Calibri Light"/>
                <a:ea typeface="+mn-ea"/>
                <a:cs typeface="+mn-cs"/>
              </a:rPr>
              <a:t>Informationen zu</a:t>
            </a:r>
            <a:r>
              <a:rPr kumimoji="0" lang="de-DE" sz="2400" b="1" i="0" u="none" strike="noStrike" kern="1200" cap="none" spc="0" normalizeH="0" noProof="0" dirty="0">
                <a:ln>
                  <a:noFill/>
                </a:ln>
                <a:solidFill>
                  <a:srgbClr val="004992"/>
                </a:solidFill>
                <a:effectLst/>
                <a:uLnTx/>
                <a:uFillTx/>
                <a:latin typeface="Calibri Light"/>
                <a:ea typeface="+mn-ea"/>
                <a:cs typeface="+mn-cs"/>
              </a:rPr>
              <a:t> Programm und Anmeldung</a:t>
            </a:r>
            <a:r>
              <a:rPr kumimoji="0" lang="de-DE" sz="2400" b="1" i="0" u="none" strike="noStrike" kern="1200" cap="none" spc="0" normalizeH="0" baseline="0" noProof="0" dirty="0">
                <a:ln>
                  <a:noFill/>
                </a:ln>
                <a:solidFill>
                  <a:srgbClr val="004992"/>
                </a:solidFill>
                <a:effectLst/>
                <a:uLnTx/>
                <a:uFillTx/>
                <a:latin typeface="Calibri Light"/>
                <a:ea typeface="+mn-ea"/>
                <a:cs typeface="+mn-cs"/>
              </a:rPr>
              <a:t> finden Sie auf der Homepage</a:t>
            </a:r>
            <a:r>
              <a:rPr kumimoji="0" lang="de-DE" sz="2400" b="1" i="0" u="none" strike="noStrike" kern="1200" cap="none" spc="0" normalizeH="0" noProof="0" dirty="0">
                <a:ln>
                  <a:noFill/>
                </a:ln>
                <a:solidFill>
                  <a:srgbClr val="004992"/>
                </a:solidFill>
                <a:effectLst/>
                <a:uLnTx/>
                <a:uFillTx/>
                <a:latin typeface="Calibri Light"/>
                <a:ea typeface="+mn-ea"/>
                <a:cs typeface="+mn-cs"/>
              </a:rPr>
              <a:t> des UTC sowie im Internet bei den Fachgesellschaften und Selbsthilfeverbänden  </a:t>
            </a:r>
            <a:endParaRPr kumimoji="0" lang="de-DE" sz="2400" b="1" i="0" u="none" strike="noStrike" kern="1200" cap="none" spc="0" normalizeH="0" baseline="0" noProof="0" dirty="0">
              <a:ln>
                <a:noFill/>
              </a:ln>
              <a:solidFill>
                <a:srgbClr val="004992"/>
              </a:solidFill>
              <a:effectLst/>
              <a:uLnTx/>
              <a:uFillTx/>
              <a:latin typeface="Calibri Light"/>
              <a:ea typeface="+mn-ea"/>
              <a:cs typeface="+mn-cs"/>
            </a:endParaRPr>
          </a:p>
        </p:txBody>
      </p:sp>
    </p:spTree>
    <p:extLst>
      <p:ext uri="{BB962C8B-B14F-4D97-AF65-F5344CB8AC3E}">
        <p14:creationId xmlns:p14="http://schemas.microsoft.com/office/powerpoint/2010/main" val="1485740623"/>
      </p:ext>
    </p:extLst>
  </p:cSld>
  <p:clrMapOvr>
    <a:masterClrMapping/>
  </p:clrMapOvr>
  <mc:AlternateContent xmlns:mc="http://schemas.openxmlformats.org/markup-compatibility/2006" xmlns:p14="http://schemas.microsoft.com/office/powerpoint/2010/main">
    <mc:Choice Requires="p14">
      <p:transition p14:dur="10" advClick="0" advTm="9711"/>
    </mc:Choice>
    <mc:Fallback xmlns="">
      <p:transition advClick="0" advTm="971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endParaRPr lang="de-DE" dirty="0">
              <a:solidFill>
                <a:srgbClr val="333333"/>
              </a:solidFill>
            </a:endParaRPr>
          </a:p>
        </p:txBody>
      </p:sp>
      <p:sp>
        <p:nvSpPr>
          <p:cNvPr id="5" name="Titel 4"/>
          <p:cNvSpPr>
            <a:spLocks noGrp="1"/>
          </p:cNvSpPr>
          <p:nvPr>
            <p:ph type="title"/>
          </p:nvPr>
        </p:nvSpPr>
        <p:spPr>
          <a:xfrm>
            <a:off x="4910572" y="1639315"/>
            <a:ext cx="6512056" cy="2789530"/>
          </a:xfrm>
        </p:spPr>
        <p:txBody>
          <a:bodyPr/>
          <a:lstStyle/>
          <a:p>
            <a:r>
              <a:rPr lang="de-DE" sz="4000" b="1" dirty="0"/>
              <a:t>Eine Bitte vorab: </a:t>
            </a:r>
            <a:br>
              <a:rPr lang="de-DE" sz="4000" b="1" dirty="0"/>
            </a:br>
            <a:br>
              <a:rPr lang="de-DE" sz="4000" b="1" dirty="0"/>
            </a:br>
            <a:r>
              <a:rPr lang="de-DE" sz="4000" b="1" dirty="0"/>
              <a:t>Wenn Sie nicht sprechen, schalten Sie Ihr Mikrophon auf „stumm“.</a:t>
            </a:r>
            <a:br>
              <a:rPr lang="de-DE" sz="4000" b="1" dirty="0"/>
            </a:br>
            <a:r>
              <a:rPr lang="de-DE" sz="4000" b="1" dirty="0"/>
              <a:t>			</a:t>
            </a:r>
            <a:r>
              <a:rPr lang="de-DE" sz="3200" b="1" dirty="0"/>
              <a:t>Vielen Dank!</a:t>
            </a:r>
          </a:p>
        </p:txBody>
      </p:sp>
      <p:pic>
        <p:nvPicPr>
          <p:cNvPr id="8" name="Grafik 7"/>
          <p:cNvPicPr>
            <a:picLocks noChangeAspect="1"/>
          </p:cNvPicPr>
          <p:nvPr/>
        </p:nvPicPr>
        <p:blipFill>
          <a:blip r:embed="rId2"/>
          <a:stretch>
            <a:fillRect/>
          </a:stretch>
        </p:blipFill>
        <p:spPr>
          <a:xfrm>
            <a:off x="703901" y="1575147"/>
            <a:ext cx="4084668" cy="4084668"/>
          </a:xfrm>
          <a:prstGeom prst="rect">
            <a:avLst/>
          </a:prstGeom>
        </p:spPr>
      </p:pic>
      <p:sp>
        <p:nvSpPr>
          <p:cNvPr id="6" name="Textplatzhalter 5"/>
          <p:cNvSpPr>
            <a:spLocks noGrp="1"/>
          </p:cNvSpPr>
          <p:nvPr>
            <p:ph type="body" sz="quarter" idx="13"/>
          </p:nvPr>
        </p:nvSpPr>
        <p:spPr>
          <a:xfrm>
            <a:off x="408849" y="4891916"/>
            <a:ext cx="11373039" cy="4248000"/>
          </a:xfrm>
        </p:spPr>
        <p:txBody>
          <a:bodyPr/>
          <a:lstStyle/>
          <a:p>
            <a:endParaRPr lang="de-DE" dirty="0"/>
          </a:p>
        </p:txBody>
      </p:sp>
    </p:spTree>
    <p:extLst>
      <p:ext uri="{BB962C8B-B14F-4D97-AF65-F5344CB8AC3E}">
        <p14:creationId xmlns:p14="http://schemas.microsoft.com/office/powerpoint/2010/main" val="3548505693"/>
      </p:ext>
    </p:extLst>
  </p:cSld>
  <p:clrMapOvr>
    <a:masterClrMapping/>
  </p:clrMapOvr>
  <mc:AlternateContent xmlns:mc="http://schemas.openxmlformats.org/markup-compatibility/2006" xmlns:p14="http://schemas.microsoft.com/office/powerpoint/2010/main">
    <mc:Choice Requires="p14">
      <p:transition p14:dur="10" advClick="0" advTm="8368"/>
    </mc:Choice>
    <mc:Fallback xmlns="">
      <p:transition advClick="0" advTm="836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bwMode="gray"/>
        <p:txBody>
          <a:bodyPr/>
          <a:lstStyle/>
          <a:p>
            <a:endParaRPr lang="de-DE" dirty="0">
              <a:solidFill>
                <a:srgbClr val="333333"/>
              </a:solidFill>
            </a:endParaRPr>
          </a:p>
        </p:txBody>
      </p:sp>
      <p:sp>
        <p:nvSpPr>
          <p:cNvPr id="6" name="Textfeld 5"/>
          <p:cNvSpPr txBox="1"/>
          <p:nvPr/>
        </p:nvSpPr>
        <p:spPr bwMode="gray">
          <a:xfrm>
            <a:off x="2423592" y="2420888"/>
            <a:ext cx="914400" cy="914400"/>
          </a:xfrm>
          <a:prstGeom prst="rect">
            <a:avLst/>
          </a:prstGeom>
          <a:noFill/>
        </p:spPr>
        <p:txBody>
          <a:bodyPr wrap="none" lIns="0" tIns="0" rIns="0" bIns="0" rtlCol="0">
            <a:noAutofit/>
          </a:bodyPr>
          <a:lstStyle/>
          <a:p>
            <a:pPr>
              <a:lnSpc>
                <a:spcPct val="105000"/>
              </a:lnSpc>
            </a:pPr>
            <a:endParaRPr lang="de-DE" sz="3200" dirty="0">
              <a:solidFill>
                <a:srgbClr val="333333"/>
              </a:solidFill>
              <a:latin typeface="Calibri Light"/>
            </a:endParaRPr>
          </a:p>
        </p:txBody>
      </p:sp>
      <p:sp>
        <p:nvSpPr>
          <p:cNvPr id="8" name="Textfeld 7"/>
          <p:cNvSpPr txBox="1"/>
          <p:nvPr/>
        </p:nvSpPr>
        <p:spPr bwMode="gray">
          <a:xfrm>
            <a:off x="0" y="832648"/>
            <a:ext cx="9472863" cy="6020873"/>
          </a:xfrm>
          <a:prstGeom prst="rect">
            <a:avLst/>
          </a:prstGeom>
          <a:solidFill>
            <a:schemeClr val="accent2">
              <a:lumMod val="20000"/>
              <a:lumOff val="80000"/>
            </a:schemeClr>
          </a:solidFill>
        </p:spPr>
        <p:txBody>
          <a:bodyPr wrap="square" lIns="0" tIns="0" rIns="0" bIns="0" rtlCol="0">
            <a:noAutofit/>
          </a:bodyPr>
          <a:lstStyle/>
          <a:p>
            <a:pPr>
              <a:spcAft>
                <a:spcPts val="0"/>
              </a:spcAft>
              <a:tabLst>
                <a:tab pos="-1170305" algn="r"/>
              </a:tabLst>
            </a:pPr>
            <a:endParaRPr lang="de-DE" b="1" dirty="0">
              <a:latin typeface="Calibri" panose="020F0502020204030204" pitchFamily="34" charset="0"/>
              <a:ea typeface="Times" panose="02020603050405020304" pitchFamily="18" charset="0"/>
              <a:cs typeface="Arial" panose="020B0604020202020204" pitchFamily="34" charset="0"/>
            </a:endParaRPr>
          </a:p>
          <a:p>
            <a:pPr>
              <a:spcAft>
                <a:spcPts val="0"/>
              </a:spcAft>
              <a:tabLst>
                <a:tab pos="-1170305" algn="r"/>
              </a:tabLst>
            </a:pPr>
            <a:r>
              <a:rPr lang="de-DE" b="1" dirty="0">
                <a:latin typeface="Calibri" panose="020F0502020204030204" pitchFamily="34" charset="0"/>
                <a:ea typeface="Times" panose="02020603050405020304" pitchFamily="18" charset="0"/>
                <a:cs typeface="Arial" panose="020B0604020202020204" pitchFamily="34" charset="0"/>
              </a:rPr>
              <a:t>		</a:t>
            </a:r>
            <a:r>
              <a:rPr lang="de-DE" sz="2000" b="1"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17:00 Uhr </a:t>
            </a:r>
            <a:r>
              <a:rPr lang="de-DE" sz="2000" b="1" dirty="0">
                <a:latin typeface="Calibri" panose="020F0502020204030204" pitchFamily="34" charset="0"/>
                <a:ea typeface="Times" panose="02020603050405020304" pitchFamily="18" charset="0"/>
                <a:cs typeface="Arial" panose="020B0604020202020204" pitchFamily="34" charset="0"/>
              </a:rPr>
              <a:t>Begrüßung und Einführung</a:t>
            </a:r>
          </a:p>
          <a:p>
            <a:pPr>
              <a:spcAft>
                <a:spcPts val="0"/>
              </a:spcAft>
              <a:tabLst>
                <a:tab pos="-1170305" algn="r"/>
              </a:tabLst>
            </a:pPr>
            <a:r>
              <a:rPr lang="de-DE" sz="2000" b="1" dirty="0">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PD Dr. Florian Grahammer, Direktor des UTC</a:t>
            </a:r>
            <a:endParaRPr lang="de-DE" sz="2000" b="1" dirty="0">
              <a:latin typeface="Calibri" panose="020F0502020204030204" pitchFamily="34" charset="0"/>
              <a:ea typeface="Times" panose="02020603050405020304" pitchFamily="18" charset="0"/>
              <a:cs typeface="Arial" panose="020B0604020202020204" pitchFamily="34" charset="0"/>
            </a:endParaRPr>
          </a:p>
          <a:p>
            <a:pPr>
              <a:spcAft>
                <a:spcPts val="0"/>
              </a:spcAft>
              <a:tabLst>
                <a:tab pos="-1170305" algn="r"/>
              </a:tabLst>
            </a:pPr>
            <a:endParaRPr lang="de-DE" sz="1100" b="1" dirty="0">
              <a:latin typeface="Calibri" panose="020F0502020204030204" pitchFamily="34" charset="0"/>
              <a:ea typeface="Times" panose="02020603050405020304" pitchFamily="18" charset="0"/>
              <a:cs typeface="Arial" panose="020B0604020202020204" pitchFamily="34" charset="0"/>
            </a:endParaRPr>
          </a:p>
          <a:p>
            <a:pPr>
              <a:spcAft>
                <a:spcPts val="0"/>
              </a:spcAft>
              <a:tabLst>
                <a:tab pos="-1170305" algn="r"/>
              </a:tabLst>
            </a:pPr>
            <a:r>
              <a:rPr lang="de-DE" sz="2000" b="1" dirty="0">
                <a:latin typeface="Calibri" panose="020F0502020204030204" pitchFamily="34" charset="0"/>
                <a:ea typeface="Times" panose="02020603050405020304" pitchFamily="18" charset="0"/>
                <a:cs typeface="Arial" panose="020B0604020202020204" pitchFamily="34" charset="0"/>
              </a:rPr>
              <a:t>		</a:t>
            </a:r>
            <a:r>
              <a:rPr lang="de-DE" sz="2000" b="1" u="sng"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Vorträge:</a:t>
            </a:r>
          </a:p>
          <a:p>
            <a:pPr marL="800100" lvl="1" indent="-342900">
              <a:buFont typeface="Wingdings" panose="05000000000000000000" pitchFamily="2" charset="2"/>
              <a:buChar char="§"/>
              <a:tabLst>
                <a:tab pos="-1170305" algn="r"/>
              </a:tabLst>
            </a:pPr>
            <a:r>
              <a:rPr lang="de-DE" sz="2000" b="1" dirty="0">
                <a:latin typeface="Calibri" panose="020F0502020204030204" pitchFamily="34" charset="0"/>
                <a:ea typeface="Times" panose="02020603050405020304" pitchFamily="18" charset="0"/>
                <a:cs typeface="Arial" panose="020B0604020202020204" pitchFamily="34" charset="0"/>
              </a:rPr>
              <a:t>Update Corona – Was gibt es Neues?</a:t>
            </a:r>
            <a:endParaRPr lang="de-DE" sz="24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Lst>
            </a:pPr>
            <a:r>
              <a:rPr lang="de-DE" dirty="0">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Dr. Anna Nolde, Bereich Lungentransplantation, UKE</a:t>
            </a:r>
            <a:endParaRPr lang="de-DE" sz="2000" b="1"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endParaRPr>
          </a:p>
          <a:p>
            <a:pPr marL="800100" lvl="1" indent="-342900">
              <a:buFont typeface="Wingdings" panose="05000000000000000000" pitchFamily="2" charset="2"/>
              <a:buChar char="§"/>
            </a:pPr>
            <a:r>
              <a:rPr lang="de-DE" sz="2000" b="1" dirty="0"/>
              <a:t>Resilienz und Positive Psychologie: Wie können Transplantierte und 	Wartelistenpatienten ihre Widerstandsfähigkeit stärken?</a:t>
            </a:r>
            <a:endParaRPr lang="de-DE" sz="2000" b="1" dirty="0">
              <a:ea typeface="Times" panose="02020603050405020304" pitchFamily="18" charset="0"/>
              <a:cs typeface="Arial" panose="020B0604020202020204" pitchFamily="34" charset="0"/>
            </a:endParaRPr>
          </a:p>
          <a:p>
            <a:pPr>
              <a:spcAft>
                <a:spcPts val="0"/>
              </a:spcAft>
              <a:tabLst>
                <a:tab pos="-1170305" algn="r"/>
              </a:tabLst>
            </a:pPr>
            <a:r>
              <a:rPr lang="de-DE" dirty="0">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PD Dr. phil. Angela Buchholz, Transplantationspsychologie, UKE </a:t>
            </a:r>
          </a:p>
          <a:p>
            <a:pPr marL="800100" lvl="1" indent="-342900">
              <a:buFont typeface="Wingdings" panose="05000000000000000000" pitchFamily="2" charset="2"/>
              <a:buChar char="§"/>
              <a:tabLst>
                <a:tab pos="-1170305" algn="r"/>
              </a:tabLst>
            </a:pPr>
            <a:r>
              <a:rPr lang="de-DE" sz="2000" b="1" dirty="0"/>
              <a:t>Was mich motiviert: Sport und Bewegung bei Meisterschaften für Transplantierte</a:t>
            </a:r>
          </a:p>
          <a:p>
            <a:pPr>
              <a:spcAft>
                <a:spcPts val="0"/>
              </a:spcAft>
              <a:tabLst>
                <a:tab pos="-1170305" algn="r"/>
              </a:tabLst>
            </a:pPr>
            <a:r>
              <a:rPr lang="de-DE" sz="2000"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Ralf Struckhof, Herztransplantierter, </a:t>
            </a:r>
            <a:r>
              <a:rPr lang="de-DE" dirty="0" err="1">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Transdia</a:t>
            </a:r>
            <a:endPar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endParaRPr>
          </a:p>
          <a:p>
            <a:pPr marL="800100" lvl="1" indent="-342900">
              <a:buFont typeface="Wingdings" panose="05000000000000000000" pitchFamily="2" charset="2"/>
              <a:buChar char="§"/>
              <a:tabLst>
                <a:tab pos="-1170305" algn="r"/>
              </a:tabLst>
            </a:pPr>
            <a:r>
              <a:rPr lang="de-DE" sz="2000" b="1" dirty="0"/>
              <a:t>Wenn aus Bewegung Training wird – Tipps und Mythen aus sportwissenschaftlicher Sicht</a:t>
            </a:r>
          </a:p>
          <a:p>
            <a:pPr>
              <a:spcAft>
                <a:spcPts val="0"/>
              </a:spcAft>
              <a:tabLst>
                <a:tab pos="-1170305" algn="r"/>
              </a:tabLst>
            </a:pPr>
            <a:r>
              <a:rPr lang="de-DE" sz="2000"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Jonas Schaerk, ltd. Sportwissenschaftler, </a:t>
            </a:r>
            <a:r>
              <a:rPr lang="de-DE" dirty="0" err="1">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Athleticum</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UKE</a:t>
            </a:r>
          </a:p>
          <a:p>
            <a:pPr>
              <a:spcAft>
                <a:spcPts val="0"/>
              </a:spcAft>
            </a:pPr>
            <a:r>
              <a:rPr lang="de-DE" b="1" dirty="0">
                <a:latin typeface="Calibri" panose="020F0502020204030204" pitchFamily="34" charset="0"/>
                <a:ea typeface="Times New Roman" panose="02020603050405020304" pitchFamily="18" charset="0"/>
                <a:cs typeface="Calibri" panose="020F0502020204030204" pitchFamily="34" charset="0"/>
              </a:rPr>
              <a:t>					</a:t>
            </a:r>
            <a:r>
              <a:rPr lang="de-DE" dirty="0">
                <a:latin typeface="Calibri" panose="020F0502020204030204" pitchFamily="34" charset="0"/>
                <a:ea typeface="Times" panose="02020603050405020304" pitchFamily="18" charset="0"/>
                <a:cs typeface="Arial" panose="020B0604020202020204" pitchFamily="34" charset="0"/>
              </a:rPr>
              <a:t> </a:t>
            </a:r>
            <a:endParaRPr lang="de-DE" sz="20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Lst>
            </a:pPr>
            <a:r>
              <a:rPr lang="de-DE" b="1" dirty="0">
                <a:latin typeface="Calibri" panose="020F0502020204030204" pitchFamily="34" charset="0"/>
                <a:ea typeface="Times" panose="02020603050405020304" pitchFamily="18" charset="0"/>
                <a:cs typeface="Arial" panose="020B0604020202020204" pitchFamily="34" charset="0"/>
              </a:rPr>
              <a:t>		</a:t>
            </a:r>
            <a:r>
              <a:rPr lang="de-DE" sz="2000" b="1" u="sng"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anschließend ab ca. 18.15 Uhr: </a:t>
            </a:r>
          </a:p>
          <a:p>
            <a:pPr>
              <a:spcAft>
                <a:spcPts val="0"/>
              </a:spcAft>
              <a:tabLst>
                <a:tab pos="-1170305" algn="r"/>
              </a:tabLst>
            </a:pPr>
            <a:r>
              <a:rPr lang="de-DE" sz="2000" b="1"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a:t>
            </a:r>
            <a:r>
              <a:rPr lang="de-DE" sz="2000" b="1" dirty="0" err="1">
                <a:latin typeface="Calibri" panose="020F0502020204030204" pitchFamily="34" charset="0"/>
                <a:ea typeface="Times" panose="02020603050405020304" pitchFamily="18" charset="0"/>
                <a:cs typeface="Arial" panose="020B0604020202020204" pitchFamily="34" charset="0"/>
              </a:rPr>
              <a:t>Meet</a:t>
            </a:r>
            <a:r>
              <a:rPr lang="de-DE" sz="2000" b="1" dirty="0">
                <a:latin typeface="Calibri" panose="020F0502020204030204" pitchFamily="34" charset="0"/>
                <a:ea typeface="Times" panose="02020603050405020304" pitchFamily="18" charset="0"/>
                <a:cs typeface="Arial" panose="020B0604020202020204" pitchFamily="34" charset="0"/>
              </a:rPr>
              <a:t> </a:t>
            </a:r>
            <a:r>
              <a:rPr lang="de-DE" sz="2000" b="1" dirty="0" err="1">
                <a:latin typeface="Calibri" panose="020F0502020204030204" pitchFamily="34" charset="0"/>
                <a:ea typeface="Times" panose="02020603050405020304" pitchFamily="18" charset="0"/>
                <a:cs typeface="Arial" panose="020B0604020202020204" pitchFamily="34" charset="0"/>
              </a:rPr>
              <a:t>the</a:t>
            </a:r>
            <a:r>
              <a:rPr lang="de-DE" sz="2000" b="1" dirty="0">
                <a:latin typeface="Calibri" panose="020F0502020204030204" pitchFamily="34" charset="0"/>
                <a:ea typeface="Times" panose="02020603050405020304" pitchFamily="18" charset="0"/>
                <a:cs typeface="Arial" panose="020B0604020202020204" pitchFamily="34" charset="0"/>
              </a:rPr>
              <a:t> Expert</a:t>
            </a:r>
            <a:endParaRPr lang="de-DE" sz="24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Lst>
            </a:pPr>
            <a:r>
              <a:rPr lang="de-DE" dirty="0">
                <a:latin typeface="Calibri" panose="020F0502020204030204" pitchFamily="34" charset="0"/>
                <a:ea typeface="Times" panose="02020603050405020304" pitchFamily="18" charset="0"/>
                <a:cs typeface="Arial" panose="020B0604020202020204" pitchFamily="34" charset="0"/>
              </a:rPr>
              <a:t>		</a:t>
            </a: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Austausch in organspezifischen Untergruppen</a:t>
            </a:r>
          </a:p>
          <a:p>
            <a:pPr>
              <a:spcAft>
                <a:spcPts val="0"/>
              </a:spcAft>
              <a:tabLst>
                <a:tab pos="-1170305" algn="r"/>
              </a:tabLst>
            </a:pPr>
            <a:endPar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endParaRPr>
          </a:p>
          <a:p>
            <a:pPr>
              <a:spcAft>
                <a:spcPts val="0"/>
              </a:spcAft>
              <a:tabLst>
                <a:tab pos="-1170305" algn="r"/>
              </a:tabLst>
            </a:pPr>
            <a:r>
              <a:rPr lang="de-DE"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a:t>
            </a:r>
            <a:r>
              <a:rPr lang="de-DE" sz="2000" dirty="0">
                <a:solidFill>
                  <a:schemeClr val="accent1">
                    <a:lumMod val="75000"/>
                  </a:schemeClr>
                </a:solidFill>
                <a:latin typeface="Calibri" panose="020F0502020204030204" pitchFamily="34" charset="0"/>
                <a:ea typeface="Times" panose="02020603050405020304" pitchFamily="18" charset="0"/>
                <a:cs typeface="Arial" panose="020B0604020202020204" pitchFamily="34" charset="0"/>
              </a:rPr>
              <a:t>	</a:t>
            </a:r>
            <a:r>
              <a:rPr lang="de-DE" dirty="0">
                <a:latin typeface="Calibri" panose="020F0502020204030204" pitchFamily="34" charset="0"/>
                <a:ea typeface="Times" panose="02020603050405020304" pitchFamily="18" charset="0"/>
                <a:cs typeface="Arial" panose="020B0604020202020204" pitchFamily="34" charset="0"/>
              </a:rPr>
              <a:t>	 </a:t>
            </a:r>
            <a:endParaRPr lang="de-DE" sz="20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 pos="4500880" algn="l"/>
              </a:tabLst>
            </a:pPr>
            <a:endParaRPr lang="de-DE" sz="20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 pos="4500880" algn="l"/>
              </a:tabLst>
            </a:pPr>
            <a:endParaRPr lang="de-DE" sz="2000"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1170305" algn="r"/>
              </a:tabLst>
            </a:pPr>
            <a:r>
              <a:rPr lang="de-DE" b="1" dirty="0">
                <a:latin typeface="Calibri" panose="020F0502020204030204" pitchFamily="34" charset="0"/>
                <a:ea typeface="Times" panose="02020603050405020304" pitchFamily="18" charset="0"/>
                <a:cs typeface="Arial" panose="020B0604020202020204" pitchFamily="34" charset="0"/>
              </a:rPr>
              <a:t>		</a:t>
            </a:r>
            <a:endParaRPr lang="de-DE" sz="2000" dirty="0">
              <a:solidFill>
                <a:schemeClr val="accent1">
                  <a:lumMod val="75000"/>
                </a:schemeClr>
              </a:solidFill>
              <a:effectLst/>
              <a:latin typeface="Times" panose="02020603050405020304" pitchFamily="18" charset="0"/>
              <a:ea typeface="Times" panose="02020603050405020304" pitchFamily="18" charset="0"/>
              <a:cs typeface="Times New Roman" panose="02020603050405020304" pitchFamily="18" charset="0"/>
            </a:endParaRPr>
          </a:p>
        </p:txBody>
      </p:sp>
      <p:sp>
        <p:nvSpPr>
          <p:cNvPr id="9" name="Rechteck 8"/>
          <p:cNvSpPr/>
          <p:nvPr/>
        </p:nvSpPr>
        <p:spPr>
          <a:xfrm>
            <a:off x="1150918" y="225490"/>
            <a:ext cx="2187074" cy="646331"/>
          </a:xfrm>
          <a:prstGeom prst="rect">
            <a:avLst/>
          </a:prstGeom>
        </p:spPr>
        <p:txBody>
          <a:bodyPr wrap="none">
            <a:spAutoFit/>
          </a:bodyPr>
          <a:lstStyle/>
          <a:p>
            <a:pPr>
              <a:spcAft>
                <a:spcPts val="0"/>
              </a:spcAft>
              <a:tabLst>
                <a:tab pos="-1170305" algn="r"/>
              </a:tabLst>
            </a:pPr>
            <a:r>
              <a:rPr lang="de-DE" sz="3600" b="1" dirty="0">
                <a:latin typeface="Calibri" panose="020F0502020204030204" pitchFamily="34" charset="0"/>
                <a:ea typeface="Times" panose="02020603050405020304" pitchFamily="18" charset="0"/>
                <a:cs typeface="Arial" panose="020B0604020202020204" pitchFamily="34" charset="0"/>
              </a:rPr>
              <a:t>Programm</a:t>
            </a:r>
            <a:endParaRPr lang="de-DE" b="1" dirty="0">
              <a:latin typeface="Calibri" panose="020F0502020204030204" pitchFamily="34" charset="0"/>
              <a:ea typeface="Times" panose="02020603050405020304" pitchFamily="18" charset="0"/>
              <a:cs typeface="Arial" panose="020B0604020202020204" pitchFamily="34" charset="0"/>
            </a:endParaRPr>
          </a:p>
        </p:txBody>
      </p:sp>
      <p:sp>
        <p:nvSpPr>
          <p:cNvPr id="16" name="Textfeld 15"/>
          <p:cNvSpPr txBox="1"/>
          <p:nvPr/>
        </p:nvSpPr>
        <p:spPr bwMode="gray">
          <a:xfrm>
            <a:off x="9157419" y="1194987"/>
            <a:ext cx="3190374" cy="5562600"/>
          </a:xfrm>
          <a:prstGeom prst="rect">
            <a:avLst/>
          </a:prstGeom>
          <a:noFill/>
        </p:spPr>
        <p:txBody>
          <a:bodyPr vert="horz" wrap="square" lIns="0" tIns="0" rIns="0" bIns="0" rtlCol="0">
            <a:noAutofit/>
          </a:bodyPr>
          <a:lstStyle/>
          <a:p>
            <a:pPr algn="ctr">
              <a:lnSpc>
                <a:spcPct val="105000"/>
              </a:lnSpc>
            </a:pPr>
            <a:r>
              <a:rPr lang="de-DE" sz="5400" b="1" dirty="0">
                <a:solidFill>
                  <a:schemeClr val="accent1"/>
                </a:solidFill>
                <a:latin typeface="+mj-lt"/>
              </a:rPr>
              <a:t>„Gesund ins Jahr 2022“</a:t>
            </a:r>
          </a:p>
          <a:p>
            <a:pPr algn="ctr">
              <a:lnSpc>
                <a:spcPct val="105000"/>
              </a:lnSpc>
            </a:pPr>
            <a:endParaRPr lang="de-DE" sz="6000" b="1" dirty="0">
              <a:solidFill>
                <a:schemeClr val="accent1"/>
              </a:solidFill>
              <a:latin typeface="+mj-lt"/>
            </a:endParaRPr>
          </a:p>
          <a:p>
            <a:pPr algn="ctr">
              <a:lnSpc>
                <a:spcPct val="105000"/>
              </a:lnSpc>
            </a:pPr>
            <a:r>
              <a:rPr lang="de-DE" sz="3600" b="1" dirty="0">
                <a:solidFill>
                  <a:schemeClr val="accent1"/>
                </a:solidFill>
                <a:latin typeface="+mj-lt"/>
              </a:rPr>
              <a:t>22.3.2022</a:t>
            </a:r>
          </a:p>
        </p:txBody>
      </p:sp>
    </p:spTree>
    <p:extLst>
      <p:ext uri="{BB962C8B-B14F-4D97-AF65-F5344CB8AC3E}">
        <p14:creationId xmlns:p14="http://schemas.microsoft.com/office/powerpoint/2010/main" val="1346385280"/>
      </p:ext>
    </p:extLst>
  </p:cSld>
  <p:clrMapOvr>
    <a:masterClrMapping/>
  </p:clrMapOvr>
  <mc:AlternateContent xmlns:mc="http://schemas.openxmlformats.org/markup-compatibility/2006" xmlns:p14="http://schemas.microsoft.com/office/powerpoint/2010/main">
    <mc:Choice Requires="p14">
      <p:transition p14:dur="10" advClick="0" advTm="9711"/>
    </mc:Choice>
    <mc:Fallback xmlns="">
      <p:transition advClick="0" advTm="97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27"/>
          <p:cNvSpPr>
            <a:spLocks noGrp="1"/>
          </p:cNvSpPr>
          <p:nvPr>
            <p:ph type="title"/>
          </p:nvPr>
        </p:nvSpPr>
        <p:spPr>
          <a:xfrm>
            <a:off x="1009570" y="930937"/>
            <a:ext cx="10488694" cy="819080"/>
          </a:xfrm>
        </p:spPr>
        <p:txBody>
          <a:bodyPr/>
          <a:lstStyle/>
          <a:p>
            <a:pPr algn="ctr"/>
            <a:r>
              <a:rPr lang="de-DE" sz="3600" b="1" dirty="0">
                <a:solidFill>
                  <a:srgbClr val="004992"/>
                </a:solidFill>
              </a:rPr>
              <a:t>Ein </a:t>
            </a:r>
            <a:r>
              <a:rPr lang="de-DE" sz="3600" b="1" dirty="0" err="1">
                <a:solidFill>
                  <a:srgbClr val="004992"/>
                </a:solidFill>
              </a:rPr>
              <a:t>Patient:innenseminar</a:t>
            </a:r>
            <a:r>
              <a:rPr lang="de-DE" sz="3600" b="1" dirty="0">
                <a:solidFill>
                  <a:srgbClr val="004992"/>
                </a:solidFill>
              </a:rPr>
              <a:t> des </a:t>
            </a:r>
            <a:br>
              <a:rPr lang="de-DE" sz="3600" b="1" dirty="0">
                <a:solidFill>
                  <a:srgbClr val="004992"/>
                </a:solidFill>
              </a:rPr>
            </a:br>
            <a:r>
              <a:rPr lang="de-DE" sz="3600" b="1" dirty="0">
                <a:solidFill>
                  <a:srgbClr val="004992"/>
                </a:solidFill>
              </a:rPr>
              <a:t>Universitären Transplantations Centrums Hamburg (UTC) </a:t>
            </a:r>
            <a:br>
              <a:rPr lang="de-DE" sz="3600" b="1" dirty="0">
                <a:solidFill>
                  <a:srgbClr val="004992"/>
                </a:solidFill>
              </a:rPr>
            </a:br>
            <a:r>
              <a:rPr lang="de-DE" sz="3600" b="1" dirty="0">
                <a:solidFill>
                  <a:srgbClr val="004992"/>
                </a:solidFill>
              </a:rPr>
              <a:t>in Zusammenarbeit mit dem UTC-Patientenbeirat und:</a:t>
            </a:r>
            <a:br>
              <a:rPr lang="de-DE" sz="3600" dirty="0">
                <a:solidFill>
                  <a:srgbClr val="004992"/>
                </a:solidFill>
              </a:rPr>
            </a:br>
            <a:endParaRPr lang="de-DE" sz="3600" dirty="0"/>
          </a:p>
        </p:txBody>
      </p:sp>
      <p:sp>
        <p:nvSpPr>
          <p:cNvPr id="29" name="Textplatzhalter 28"/>
          <p:cNvSpPr>
            <a:spLocks noGrp="1"/>
          </p:cNvSpPr>
          <p:nvPr>
            <p:ph type="body" sz="quarter" idx="13"/>
          </p:nvPr>
        </p:nvSpPr>
        <p:spPr>
          <a:xfrm>
            <a:off x="744527" y="93975"/>
            <a:ext cx="11373039" cy="970548"/>
          </a:xfrm>
        </p:spPr>
        <p:txBody>
          <a:bodyPr/>
          <a:lstStyle/>
          <a:p>
            <a:pPr marL="0" indent="0">
              <a:buNone/>
            </a:pPr>
            <a:endParaRPr lang="de-DE" dirty="0"/>
          </a:p>
        </p:txBody>
      </p:sp>
      <p:sp>
        <p:nvSpPr>
          <p:cNvPr id="38" name="Textfeld 37"/>
          <p:cNvSpPr txBox="1"/>
          <p:nvPr/>
        </p:nvSpPr>
        <p:spPr bwMode="gray">
          <a:xfrm>
            <a:off x="1610291" y="5355191"/>
            <a:ext cx="10379242" cy="842210"/>
          </a:xfrm>
          <a:prstGeom prst="rect">
            <a:avLst/>
          </a:prstGeom>
          <a:noFill/>
        </p:spPr>
        <p:txBody>
          <a:bodyPr wrap="square" lIns="0" tIns="0" rIns="0" bIns="0" rtlCol="0">
            <a:noAutofit/>
          </a:bodyPr>
          <a:lstStyle/>
          <a:p>
            <a:pPr>
              <a:lnSpc>
                <a:spcPct val="105000"/>
              </a:lnSpc>
            </a:pPr>
            <a:endParaRPr lang="de-DE" sz="3200" b="1" dirty="0">
              <a:solidFill>
                <a:srgbClr val="004992"/>
              </a:solidFill>
              <a:latin typeface="+mj-lt"/>
            </a:endParaRPr>
          </a:p>
        </p:txBody>
      </p:sp>
      <p:sp>
        <p:nvSpPr>
          <p:cNvPr id="3" name="Textfeld 2"/>
          <p:cNvSpPr txBox="1"/>
          <p:nvPr/>
        </p:nvSpPr>
        <p:spPr bwMode="gray">
          <a:xfrm>
            <a:off x="925264" y="3303667"/>
            <a:ext cx="914400" cy="431119"/>
          </a:xfrm>
          <a:prstGeom prst="rect">
            <a:avLst/>
          </a:prstGeom>
          <a:noFill/>
        </p:spPr>
        <p:txBody>
          <a:bodyPr wrap="none" lIns="0" tIns="0" rIns="0" bIns="0" rtlCol="0">
            <a:noAutofit/>
          </a:bodyPr>
          <a:lstStyle/>
          <a:p>
            <a:pPr>
              <a:lnSpc>
                <a:spcPct val="105000"/>
              </a:lnSpc>
            </a:pPr>
            <a:r>
              <a:rPr lang="de-DE" b="1" dirty="0"/>
              <a:t>	</a:t>
            </a:r>
            <a:endParaRPr lang="de-DE" dirty="0">
              <a:latin typeface="+mj-lt"/>
            </a:endParaRPr>
          </a:p>
        </p:txBody>
      </p:sp>
      <p:sp>
        <p:nvSpPr>
          <p:cNvPr id="4" name="Textfeld 3"/>
          <p:cNvSpPr txBox="1"/>
          <p:nvPr/>
        </p:nvSpPr>
        <p:spPr bwMode="gray">
          <a:xfrm>
            <a:off x="10166799" y="3248807"/>
            <a:ext cx="1036595" cy="215560"/>
          </a:xfrm>
          <a:prstGeom prst="rect">
            <a:avLst/>
          </a:prstGeom>
          <a:noFill/>
        </p:spPr>
        <p:txBody>
          <a:bodyPr wrap="square" lIns="0" tIns="0" rIns="0" bIns="0" rtlCol="0">
            <a:noAutofit/>
          </a:bodyPr>
          <a:lstStyle/>
          <a:p>
            <a:pPr>
              <a:lnSpc>
                <a:spcPct val="105000"/>
              </a:lnSpc>
            </a:pPr>
            <a:r>
              <a:rPr lang="de-DE" b="1" dirty="0">
                <a:latin typeface="+mj-lt"/>
              </a:rPr>
              <a:t>	</a:t>
            </a:r>
            <a:endParaRPr lang="de-DE" dirty="0">
              <a:latin typeface="+mj-lt"/>
            </a:endParaRPr>
          </a:p>
        </p:txBody>
      </p:sp>
      <p:sp>
        <p:nvSpPr>
          <p:cNvPr id="5" name="Textfeld 4"/>
          <p:cNvSpPr txBox="1"/>
          <p:nvPr/>
        </p:nvSpPr>
        <p:spPr bwMode="gray">
          <a:xfrm>
            <a:off x="408849" y="5351684"/>
            <a:ext cx="1201442" cy="264008"/>
          </a:xfrm>
          <a:prstGeom prst="rect">
            <a:avLst/>
          </a:prstGeom>
          <a:noFill/>
        </p:spPr>
        <p:txBody>
          <a:bodyPr wrap="square" lIns="0" tIns="0" rIns="0" bIns="0" rtlCol="0">
            <a:noAutofit/>
          </a:bodyPr>
          <a:lstStyle/>
          <a:p>
            <a:pPr>
              <a:lnSpc>
                <a:spcPct val="105000"/>
              </a:lnSpc>
            </a:pPr>
            <a:r>
              <a:rPr lang="de-DE" dirty="0"/>
              <a:t> </a:t>
            </a:r>
            <a:endParaRPr lang="de-DE" dirty="0">
              <a:latin typeface="+mj-lt"/>
            </a:endParaRPr>
          </a:p>
        </p:txBody>
      </p:sp>
      <p:sp>
        <p:nvSpPr>
          <p:cNvPr id="6" name="Textfeld 5"/>
          <p:cNvSpPr txBox="1"/>
          <p:nvPr/>
        </p:nvSpPr>
        <p:spPr bwMode="gray">
          <a:xfrm>
            <a:off x="3081342" y="5340041"/>
            <a:ext cx="1379096" cy="335580"/>
          </a:xfrm>
          <a:prstGeom prst="rect">
            <a:avLst/>
          </a:prstGeom>
          <a:noFill/>
        </p:spPr>
        <p:txBody>
          <a:bodyPr wrap="square" lIns="0" tIns="0" rIns="0" bIns="0" rtlCol="0">
            <a:noAutofit/>
          </a:bodyPr>
          <a:lstStyle/>
          <a:p>
            <a:pPr>
              <a:lnSpc>
                <a:spcPct val="105000"/>
              </a:lnSpc>
            </a:pPr>
            <a:r>
              <a:rPr lang="de-DE" dirty="0"/>
              <a:t>	</a:t>
            </a:r>
          </a:p>
        </p:txBody>
      </p:sp>
      <p:sp>
        <p:nvSpPr>
          <p:cNvPr id="7" name="Textfeld 6"/>
          <p:cNvSpPr txBox="1"/>
          <p:nvPr/>
        </p:nvSpPr>
        <p:spPr bwMode="gray">
          <a:xfrm>
            <a:off x="6747989" y="5276219"/>
            <a:ext cx="1668379" cy="323937"/>
          </a:xfrm>
          <a:prstGeom prst="rect">
            <a:avLst/>
          </a:prstGeom>
          <a:noFill/>
        </p:spPr>
        <p:txBody>
          <a:bodyPr wrap="square" lIns="0" tIns="0" rIns="0" bIns="0" rtlCol="0">
            <a:noAutofit/>
          </a:bodyPr>
          <a:lstStyle/>
          <a:p>
            <a:pPr>
              <a:lnSpc>
                <a:spcPct val="105000"/>
              </a:lnSpc>
            </a:pPr>
            <a:endParaRPr lang="de-DE" dirty="0">
              <a:latin typeface="+mj-lt"/>
            </a:endParaRPr>
          </a:p>
        </p:txBody>
      </p:sp>
      <p:sp>
        <p:nvSpPr>
          <p:cNvPr id="8" name="Textfeld 7"/>
          <p:cNvSpPr txBox="1"/>
          <p:nvPr/>
        </p:nvSpPr>
        <p:spPr bwMode="gray">
          <a:xfrm>
            <a:off x="7726558" y="3244595"/>
            <a:ext cx="1379621" cy="305509"/>
          </a:xfrm>
          <a:prstGeom prst="rect">
            <a:avLst/>
          </a:prstGeom>
          <a:noFill/>
        </p:spPr>
        <p:txBody>
          <a:bodyPr wrap="square" lIns="0" tIns="0" rIns="0" bIns="0" rtlCol="0">
            <a:noAutofit/>
          </a:bodyPr>
          <a:lstStyle/>
          <a:p>
            <a:pPr>
              <a:lnSpc>
                <a:spcPct val="105000"/>
              </a:lnSpc>
            </a:pPr>
            <a:endParaRPr lang="de-DE" dirty="0"/>
          </a:p>
        </p:txBody>
      </p:sp>
      <p:sp>
        <p:nvSpPr>
          <p:cNvPr id="20" name="Textfeld 19"/>
          <p:cNvSpPr txBox="1"/>
          <p:nvPr/>
        </p:nvSpPr>
        <p:spPr bwMode="gray">
          <a:xfrm>
            <a:off x="4635703" y="3304860"/>
            <a:ext cx="1036595" cy="215560"/>
          </a:xfrm>
          <a:prstGeom prst="rect">
            <a:avLst/>
          </a:prstGeom>
          <a:noFill/>
        </p:spPr>
        <p:txBody>
          <a:bodyPr wrap="square" lIns="0" tIns="0" rIns="0" bIns="0" rtlCol="0">
            <a:noAutofit/>
          </a:bodyPr>
          <a:lstStyle/>
          <a:p>
            <a:pPr>
              <a:lnSpc>
                <a:spcPct val="105000"/>
              </a:lnSpc>
            </a:pPr>
            <a:r>
              <a:rPr lang="de-DE" b="1" dirty="0">
                <a:latin typeface="+mj-lt"/>
              </a:rPr>
              <a:t>	</a:t>
            </a:r>
            <a:endParaRPr lang="de-DE" dirty="0">
              <a:latin typeface="+mj-lt"/>
            </a:endParaRP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8780" y="3213494"/>
            <a:ext cx="3376037" cy="854693"/>
          </a:xfrm>
          <a:prstGeom prst="rect">
            <a:avLst/>
          </a:prstGeom>
        </p:spPr>
      </p:pic>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0890" y="2972703"/>
            <a:ext cx="3509772" cy="1260348"/>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861" y="2612564"/>
            <a:ext cx="2237206" cy="1916639"/>
          </a:xfrm>
          <a:prstGeom prst="rect">
            <a:avLst/>
          </a:prstGeom>
        </p:spPr>
      </p:pic>
      <p:pic>
        <p:nvPicPr>
          <p:cNvPr id="15" name="Grafik 0" descr="NSH+C_cmyk_72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3753" y="5172705"/>
            <a:ext cx="2920342" cy="10058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BDO_Logo_R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3517" y="4646065"/>
            <a:ext cx="2571430" cy="167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735222"/>
      </p:ext>
    </p:extLst>
  </p:cSld>
  <p:clrMapOvr>
    <a:masterClrMapping/>
  </p:clrMapOvr>
  <mc:AlternateContent xmlns:mc="http://schemas.openxmlformats.org/markup-compatibility/2006" xmlns:p14="http://schemas.microsoft.com/office/powerpoint/2010/main">
    <mc:Choice Requires="p14">
      <p:transition p14:dur="10" advClick="0" advTm="11089"/>
    </mc:Choice>
    <mc:Fallback xmlns="">
      <p:transition advClick="0" advTm="110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xt Box 14"/>
          <p:cNvSpPr txBox="1">
            <a:spLocks noChangeArrowheads="1"/>
          </p:cNvSpPr>
          <p:nvPr/>
        </p:nvSpPr>
        <p:spPr bwMode="auto">
          <a:xfrm>
            <a:off x="1524001" y="3933826"/>
            <a:ext cx="8924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endParaRPr lang="de-DE" altLang="de-DE" sz="1800">
              <a:solidFill>
                <a:srgbClr val="000000"/>
              </a:solidFill>
              <a:latin typeface="Trebuchet MS" panose="020B0603020202020204" pitchFamily="34" charset="0"/>
            </a:endParaRPr>
          </a:p>
        </p:txBody>
      </p:sp>
      <p:sp>
        <p:nvSpPr>
          <p:cNvPr id="4099" name="Text Box 16"/>
          <p:cNvSpPr txBox="1">
            <a:spLocks noChangeArrowheads="1"/>
          </p:cNvSpPr>
          <p:nvPr/>
        </p:nvSpPr>
        <p:spPr bwMode="auto">
          <a:xfrm>
            <a:off x="1524000" y="4127500"/>
            <a:ext cx="9144000" cy="2730500"/>
          </a:xfrm>
          <a:prstGeom prst="rect">
            <a:avLst/>
          </a:prstGeom>
          <a:gradFill rotWithShape="0">
            <a:gsLst>
              <a:gs pos="0">
                <a:schemeClr val="bg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None/>
            </a:pPr>
            <a:r>
              <a:rPr lang="de-DE" altLang="de-DE" sz="2000" b="1">
                <a:solidFill>
                  <a:srgbClr val="000000"/>
                </a:solidFill>
                <a:latin typeface="Trebuchet MS" panose="020B0603020202020204" pitchFamily="34" charset="0"/>
              </a:rPr>
              <a:t>Gemeinnütziger Selbsthilfeverband für Transplantationsbetroffene</a:t>
            </a:r>
            <a:endParaRPr lang="de-DE" altLang="de-DE" sz="1800" b="1">
              <a:solidFill>
                <a:srgbClr val="000000"/>
              </a:solidFill>
              <a:latin typeface="Trebuchet MS" panose="020B0603020202020204" pitchFamily="34" charset="0"/>
            </a:endParaRPr>
          </a:p>
          <a:p>
            <a:pPr algn="ctr" eaLnBrk="0" fontAlgn="base" hangingPunct="0">
              <a:spcBef>
                <a:spcPct val="0"/>
              </a:spcBef>
              <a:spcAft>
                <a:spcPct val="0"/>
              </a:spcAft>
              <a:buNone/>
            </a:pPr>
            <a:endParaRPr lang="de-DE" altLang="de-DE" sz="800" b="1">
              <a:solidFill>
                <a:srgbClr val="000000"/>
              </a:solidFill>
              <a:latin typeface="Trebuchet MS" panose="020B0603020202020204" pitchFamily="34" charset="0"/>
            </a:endParaRPr>
          </a:p>
          <a:p>
            <a:pPr algn="ctr" eaLnBrk="0" fontAlgn="base" hangingPunct="0">
              <a:spcBef>
                <a:spcPct val="0"/>
              </a:spcBef>
              <a:spcAft>
                <a:spcPct val="0"/>
              </a:spcAft>
              <a:buNone/>
            </a:pPr>
            <a:r>
              <a:rPr lang="de-DE" altLang="de-DE" sz="1800" b="1">
                <a:solidFill>
                  <a:srgbClr val="000000"/>
                </a:solidFill>
                <a:latin typeface="Trebuchet MS" panose="020B0603020202020204" pitchFamily="34" charset="0"/>
              </a:rPr>
              <a:t>Schirmherr: </a:t>
            </a:r>
            <a:r>
              <a:rPr lang="de-DE" altLang="de-DE" sz="2400" b="1">
                <a:solidFill>
                  <a:srgbClr val="000000"/>
                </a:solidFill>
                <a:latin typeface="Trebuchet MS" panose="020B0603020202020204" pitchFamily="34" charset="0"/>
              </a:rPr>
              <a:t>Prof. Dr. med. Dr. h.c. Bruno Reichart</a:t>
            </a:r>
            <a:endParaRPr lang="de-DE" altLang="de-DE" sz="1800" b="1">
              <a:solidFill>
                <a:srgbClr val="000000"/>
              </a:solidFill>
              <a:latin typeface="Trebuchet MS" panose="020B0603020202020204" pitchFamily="34" charset="0"/>
            </a:endParaRPr>
          </a:p>
        </p:txBody>
      </p:sp>
      <p:sp>
        <p:nvSpPr>
          <p:cNvPr id="4100" name="Text Box 6"/>
          <p:cNvSpPr txBox="1">
            <a:spLocks noChangeArrowheads="1"/>
          </p:cNvSpPr>
          <p:nvPr/>
        </p:nvSpPr>
        <p:spPr bwMode="auto">
          <a:xfrm>
            <a:off x="2174875" y="5267325"/>
            <a:ext cx="7835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None/>
            </a:pPr>
            <a:r>
              <a:rPr lang="de-DE" altLang="de-DE" sz="2000">
                <a:solidFill>
                  <a:srgbClr val="000000"/>
                </a:solidFill>
                <a:latin typeface="Trebuchet MS" panose="020B0603020202020204" pitchFamily="34" charset="0"/>
              </a:rPr>
              <a:t>Regionalgruppe Hamburg und Schleswig-Holstein</a:t>
            </a:r>
          </a:p>
          <a:p>
            <a:pPr algn="ctr" eaLnBrk="0" fontAlgn="base" hangingPunct="0">
              <a:spcBef>
                <a:spcPct val="0"/>
              </a:spcBef>
              <a:spcAft>
                <a:spcPct val="0"/>
              </a:spcAft>
              <a:buNone/>
            </a:pPr>
            <a:r>
              <a:rPr lang="de-DE" altLang="de-DE" sz="2000">
                <a:solidFill>
                  <a:srgbClr val="000000"/>
                </a:solidFill>
                <a:latin typeface="Trebuchet MS" panose="020B0603020202020204" pitchFamily="34" charset="0"/>
              </a:rPr>
              <a:t>Regionalgruppenleiter Wolfgang Veit</a:t>
            </a:r>
          </a:p>
          <a:p>
            <a:pPr algn="ctr" eaLnBrk="0" fontAlgn="base" hangingPunct="0">
              <a:spcBef>
                <a:spcPct val="0"/>
              </a:spcBef>
              <a:spcAft>
                <a:spcPct val="0"/>
              </a:spcAft>
              <a:buNone/>
            </a:pPr>
            <a:r>
              <a:rPr lang="de-DE" altLang="de-DE" sz="2000">
                <a:solidFill>
                  <a:srgbClr val="000000"/>
                </a:solidFill>
                <a:latin typeface="Trebuchet MS" panose="020B0603020202020204" pitchFamily="34" charset="0"/>
              </a:rPr>
              <a:t>www.bdo-ev.de  - www.facebook.com/BDO.Transplantation</a:t>
            </a:r>
          </a:p>
        </p:txBody>
      </p:sp>
      <p:pic>
        <p:nvPicPr>
          <p:cNvPr id="4101" name="Picture 20" descr="BDO_Logo_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426" y="568325"/>
            <a:ext cx="46005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21439"/>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FFFFFF"/>
            </a:gs>
          </a:gsLst>
          <a:lin ang="18900000" scaled="1"/>
        </a:gradFill>
        <a:effectLst/>
      </p:bgPr>
    </p:bg>
    <p:spTree>
      <p:nvGrpSpPr>
        <p:cNvPr id="1" name=""/>
        <p:cNvGrpSpPr/>
        <p:nvPr/>
      </p:nvGrpSpPr>
      <p:grpSpPr>
        <a:xfrm>
          <a:off x="0" y="0"/>
          <a:ext cx="0" cy="0"/>
          <a:chOff x="0" y="0"/>
          <a:chExt cx="0" cy="0"/>
        </a:xfrm>
      </p:grpSpPr>
      <p:pic>
        <p:nvPicPr>
          <p:cNvPr id="12290" name="Picture 2" descr="BDO-Logo_neu2003mitText_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638" y="225425"/>
            <a:ext cx="11541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1912939" y="207964"/>
            <a:ext cx="2524125" cy="5238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de-DE" sz="2800" dirty="0">
                <a:solidFill>
                  <a:srgbClr val="3333CC"/>
                </a:solidFill>
                <a:effectLst>
                  <a:outerShdw blurRad="38100" dist="38100" dir="2700000" algn="tl">
                    <a:srgbClr val="FFFFFF"/>
                  </a:outerShdw>
                </a:effectLst>
                <a:latin typeface="Trebuchet MS" pitchFamily="34" charset="0"/>
              </a:rPr>
              <a:t>Wege zum Ziel</a:t>
            </a:r>
            <a:endParaRPr lang="de-DE" dirty="0">
              <a:solidFill>
                <a:srgbClr val="3333CC"/>
              </a:solidFill>
              <a:latin typeface="Trebuchet MS" pitchFamily="34" charset="0"/>
            </a:endParaRPr>
          </a:p>
        </p:txBody>
      </p:sp>
      <p:sp>
        <p:nvSpPr>
          <p:cNvPr id="12292" name="Rectangle 4"/>
          <p:cNvSpPr>
            <a:spLocks noChangeArrowheads="1"/>
          </p:cNvSpPr>
          <p:nvPr/>
        </p:nvSpPr>
        <p:spPr bwMode="auto">
          <a:xfrm>
            <a:off x="1809751" y="887413"/>
            <a:ext cx="6232525" cy="74612"/>
          </a:xfrm>
          <a:prstGeom prst="rect">
            <a:avLst/>
          </a:prstGeom>
          <a:solidFill>
            <a:srgbClr val="FF0000"/>
          </a:solidFill>
          <a:ln>
            <a:noFill/>
          </a:ln>
          <a:effectLst>
            <a:outerShdw dist="99190" dir="19211666" algn="ctr" rotWithShape="0">
              <a:srgbClr val="C0C0C0"/>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de-DE" altLang="de-DE" sz="1800">
              <a:solidFill>
                <a:srgbClr val="000000"/>
              </a:solidFill>
              <a:latin typeface="Trebuchet MS" panose="020B0603020202020204" pitchFamily="34" charset="0"/>
            </a:endParaRPr>
          </a:p>
        </p:txBody>
      </p:sp>
      <p:sp>
        <p:nvSpPr>
          <p:cNvPr id="12293" name="Rectangle 5"/>
          <p:cNvSpPr>
            <a:spLocks noChangeArrowheads="1"/>
          </p:cNvSpPr>
          <p:nvPr/>
        </p:nvSpPr>
        <p:spPr bwMode="auto">
          <a:xfrm>
            <a:off x="9501189" y="881063"/>
            <a:ext cx="712787" cy="74612"/>
          </a:xfrm>
          <a:prstGeom prst="rect">
            <a:avLst/>
          </a:prstGeom>
          <a:solidFill>
            <a:srgbClr val="FF0000"/>
          </a:solidFill>
          <a:ln>
            <a:noFill/>
          </a:ln>
          <a:effectLst>
            <a:outerShdw dist="91581" dir="19578596" algn="ctr" rotWithShape="0">
              <a:srgbClr val="C0C0C0"/>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de-DE" altLang="de-DE" sz="1800">
              <a:solidFill>
                <a:srgbClr val="000000"/>
              </a:solidFill>
              <a:latin typeface="Trebuchet MS" panose="020B0603020202020204" pitchFamily="34" charset="0"/>
            </a:endParaRPr>
          </a:p>
        </p:txBody>
      </p:sp>
      <p:sp>
        <p:nvSpPr>
          <p:cNvPr id="12295" name="Text Box 10"/>
          <p:cNvSpPr txBox="1">
            <a:spLocks noChangeArrowheads="1"/>
          </p:cNvSpPr>
          <p:nvPr/>
        </p:nvSpPr>
        <p:spPr bwMode="auto">
          <a:xfrm>
            <a:off x="1722439" y="6205539"/>
            <a:ext cx="852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de-DE" altLang="de-DE" sz="1000">
                <a:solidFill>
                  <a:srgbClr val="000000"/>
                </a:solidFill>
                <a:latin typeface="Trebuchet MS" panose="020B0603020202020204" pitchFamily="34" charset="0"/>
                <a:sym typeface="Symbol" panose="05050102010706020507" pitchFamily="18" charset="2"/>
              </a:rPr>
              <a:t> BDO e.V.</a:t>
            </a:r>
            <a:endParaRPr lang="de-DE" altLang="de-DE" sz="1000">
              <a:solidFill>
                <a:srgbClr val="000000"/>
              </a:solidFill>
              <a:latin typeface="Trebuchet MS" panose="020B0603020202020204" pitchFamily="34" charset="0"/>
            </a:endParaRPr>
          </a:p>
        </p:txBody>
      </p:sp>
      <p:sp>
        <p:nvSpPr>
          <p:cNvPr id="12296" name="Text Box 12"/>
          <p:cNvSpPr txBox="1">
            <a:spLocks noChangeArrowheads="1"/>
          </p:cNvSpPr>
          <p:nvPr/>
        </p:nvSpPr>
        <p:spPr bwMode="auto">
          <a:xfrm>
            <a:off x="4144964" y="2538414"/>
            <a:ext cx="340042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None/>
            </a:pPr>
            <a:r>
              <a:rPr lang="de-DE" altLang="de-DE" sz="2000" b="1">
                <a:solidFill>
                  <a:srgbClr val="000099"/>
                </a:solidFill>
                <a:latin typeface="Trebuchet MS" panose="020B0603020202020204" pitchFamily="34" charset="0"/>
              </a:rPr>
              <a:t>Patienten vor und nach Organtransplantation und ihren Angehörigen bei der Bewältigung deren Lebenssituation Hilfestellung zu geben und diese weitgehend</a:t>
            </a:r>
          </a:p>
          <a:p>
            <a:pPr algn="ctr" eaLnBrk="0" fontAlgn="base" hangingPunct="0">
              <a:spcBef>
                <a:spcPct val="0"/>
              </a:spcBef>
              <a:spcAft>
                <a:spcPct val="0"/>
              </a:spcAft>
              <a:buNone/>
            </a:pPr>
            <a:r>
              <a:rPr lang="de-DE" altLang="de-DE" sz="2000" b="1">
                <a:solidFill>
                  <a:srgbClr val="000099"/>
                </a:solidFill>
                <a:latin typeface="Trebuchet MS" panose="020B0603020202020204" pitchFamily="34" charset="0"/>
              </a:rPr>
              <a:t>zu normalisieren!</a:t>
            </a:r>
            <a:endParaRPr lang="de-DE" altLang="de-DE" sz="2400">
              <a:solidFill>
                <a:srgbClr val="000099"/>
              </a:solidFill>
              <a:latin typeface="Trebuchet MS" panose="020B0603020202020204" pitchFamily="34" charset="0"/>
            </a:endParaRPr>
          </a:p>
        </p:txBody>
      </p:sp>
      <p:sp>
        <p:nvSpPr>
          <p:cNvPr id="12297" name="Oval 25"/>
          <p:cNvSpPr>
            <a:spLocks noChangeArrowheads="1"/>
          </p:cNvSpPr>
          <p:nvPr/>
        </p:nvSpPr>
        <p:spPr bwMode="auto">
          <a:xfrm>
            <a:off x="3983039" y="1901825"/>
            <a:ext cx="3844925" cy="3576638"/>
          </a:xfrm>
          <a:prstGeom prst="ellipse">
            <a:avLst/>
          </a:prstGeom>
          <a:noFill/>
          <a:ln w="762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endParaRPr lang="de-DE" altLang="de-DE" sz="1800">
              <a:solidFill>
                <a:srgbClr val="000000"/>
              </a:solidFill>
              <a:latin typeface="Trebuchet MS" panose="020B0603020202020204" pitchFamily="34" charset="0"/>
            </a:endParaRPr>
          </a:p>
        </p:txBody>
      </p:sp>
      <p:sp>
        <p:nvSpPr>
          <p:cNvPr id="47130" name="Text Box 26"/>
          <p:cNvSpPr txBox="1">
            <a:spLocks noChangeArrowheads="1"/>
          </p:cNvSpPr>
          <p:nvPr/>
        </p:nvSpPr>
        <p:spPr bwMode="auto">
          <a:xfrm>
            <a:off x="7597775" y="2162175"/>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de-DE" altLang="de-DE" b="1" i="1">
                <a:solidFill>
                  <a:srgbClr val="000000"/>
                </a:solidFill>
                <a:latin typeface="Trebuchet MS" panose="020B0603020202020204" pitchFamily="34" charset="0"/>
              </a:rPr>
              <a:t> Organisation</a:t>
            </a:r>
            <a:endParaRPr lang="de-DE" altLang="de-DE" sz="2400" b="1" i="1">
              <a:solidFill>
                <a:srgbClr val="000000"/>
              </a:solidFill>
              <a:latin typeface="Trebuchet MS" panose="020B0603020202020204" pitchFamily="34" charset="0"/>
            </a:endParaRPr>
          </a:p>
        </p:txBody>
      </p:sp>
      <p:pic>
        <p:nvPicPr>
          <p:cNvPr id="12299" name="Picture 27" descr="Bull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163" y="2449513"/>
            <a:ext cx="17621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2" name="Text Box 28"/>
          <p:cNvSpPr txBox="1">
            <a:spLocks noChangeArrowheads="1"/>
          </p:cNvSpPr>
          <p:nvPr/>
        </p:nvSpPr>
        <p:spPr bwMode="auto">
          <a:xfrm>
            <a:off x="7972426" y="3487738"/>
            <a:ext cx="2595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de-DE" altLang="de-DE" b="1" i="1">
                <a:solidFill>
                  <a:srgbClr val="000000"/>
                </a:solidFill>
                <a:latin typeface="Trebuchet MS" panose="020B0603020202020204" pitchFamily="34" charset="0"/>
              </a:rPr>
              <a:t>Kooperation</a:t>
            </a:r>
            <a:endParaRPr lang="de-DE" altLang="de-DE" sz="2400" b="1" i="1">
              <a:solidFill>
                <a:srgbClr val="000000"/>
              </a:solidFill>
              <a:latin typeface="Trebuchet MS" panose="020B0603020202020204" pitchFamily="34" charset="0"/>
            </a:endParaRPr>
          </a:p>
        </p:txBody>
      </p:sp>
      <p:pic>
        <p:nvPicPr>
          <p:cNvPr id="12301" name="Picture 29" descr="Bull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476" y="3670301"/>
            <a:ext cx="17621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4" name="Text Box 30"/>
          <p:cNvSpPr txBox="1">
            <a:spLocks noChangeArrowheads="1"/>
          </p:cNvSpPr>
          <p:nvPr/>
        </p:nvSpPr>
        <p:spPr bwMode="auto">
          <a:xfrm>
            <a:off x="2243139" y="2198688"/>
            <a:ext cx="2149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de-DE" altLang="de-DE" b="1" i="1">
                <a:solidFill>
                  <a:srgbClr val="000000"/>
                </a:solidFill>
                <a:latin typeface="Trebuchet MS" panose="020B0603020202020204" pitchFamily="34" charset="0"/>
              </a:rPr>
              <a:t>Betreuung</a:t>
            </a:r>
            <a:endParaRPr lang="de-DE" altLang="de-DE" sz="2400" b="1" i="1">
              <a:solidFill>
                <a:srgbClr val="000000"/>
              </a:solidFill>
              <a:latin typeface="Trebuchet MS" panose="020B0603020202020204" pitchFamily="34" charset="0"/>
            </a:endParaRPr>
          </a:p>
        </p:txBody>
      </p:sp>
      <p:pic>
        <p:nvPicPr>
          <p:cNvPr id="12303" name="Picture 31" descr="Bull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113" y="2449513"/>
            <a:ext cx="17621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6" name="Text Box 32"/>
          <p:cNvSpPr txBox="1">
            <a:spLocks noChangeArrowheads="1"/>
          </p:cNvSpPr>
          <p:nvPr/>
        </p:nvSpPr>
        <p:spPr bwMode="auto">
          <a:xfrm>
            <a:off x="2325688" y="4645025"/>
            <a:ext cx="222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de-DE" altLang="de-DE" b="1" i="1">
                <a:solidFill>
                  <a:srgbClr val="000000"/>
                </a:solidFill>
                <a:latin typeface="Trebuchet MS" panose="020B0603020202020204" pitchFamily="34" charset="0"/>
              </a:rPr>
              <a:t>Begegnung</a:t>
            </a:r>
            <a:endParaRPr lang="de-DE" altLang="de-DE" sz="2400" b="1" i="1">
              <a:solidFill>
                <a:srgbClr val="000000"/>
              </a:solidFill>
              <a:latin typeface="Trebuchet MS" panose="020B0603020202020204" pitchFamily="34" charset="0"/>
            </a:endParaRPr>
          </a:p>
        </p:txBody>
      </p:sp>
      <p:sp>
        <p:nvSpPr>
          <p:cNvPr id="47137" name="Text Box 33"/>
          <p:cNvSpPr txBox="1">
            <a:spLocks noChangeArrowheads="1"/>
          </p:cNvSpPr>
          <p:nvPr/>
        </p:nvSpPr>
        <p:spPr bwMode="auto">
          <a:xfrm>
            <a:off x="2041525" y="3495675"/>
            <a:ext cx="1938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de-DE" altLang="de-DE" b="1" i="1">
                <a:solidFill>
                  <a:srgbClr val="000000"/>
                </a:solidFill>
                <a:latin typeface="Trebuchet MS" panose="020B0603020202020204" pitchFamily="34" charset="0"/>
              </a:rPr>
              <a:t>Beratung</a:t>
            </a:r>
            <a:endParaRPr lang="de-DE" altLang="de-DE" sz="2400" b="1" i="1">
              <a:solidFill>
                <a:srgbClr val="000000"/>
              </a:solidFill>
              <a:latin typeface="Trebuchet MS" panose="020B0603020202020204" pitchFamily="34" charset="0"/>
            </a:endParaRPr>
          </a:p>
        </p:txBody>
      </p:sp>
      <p:sp>
        <p:nvSpPr>
          <p:cNvPr id="47138" name="Text Box 34"/>
          <p:cNvSpPr txBox="1">
            <a:spLocks noChangeArrowheads="1"/>
          </p:cNvSpPr>
          <p:nvPr/>
        </p:nvSpPr>
        <p:spPr bwMode="auto">
          <a:xfrm>
            <a:off x="7423150" y="4587875"/>
            <a:ext cx="247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de-DE" altLang="de-DE" b="1" i="1">
                <a:solidFill>
                  <a:srgbClr val="000000"/>
                </a:solidFill>
                <a:latin typeface="Trebuchet MS" panose="020B0603020202020204" pitchFamily="34" charset="0"/>
              </a:rPr>
              <a:t>Information</a:t>
            </a:r>
            <a:endParaRPr lang="de-DE" altLang="de-DE" sz="2400" b="1" i="1">
              <a:solidFill>
                <a:srgbClr val="000000"/>
              </a:solidFill>
              <a:latin typeface="Trebuchet MS" panose="020B0603020202020204" pitchFamily="34" charset="0"/>
            </a:endParaRPr>
          </a:p>
        </p:txBody>
      </p:sp>
      <p:pic>
        <p:nvPicPr>
          <p:cNvPr id="12307" name="Picture 35" descr="Bull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888" y="4846638"/>
            <a:ext cx="17621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36" descr="Bull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2013" y="4799013"/>
            <a:ext cx="17621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37" descr="Bull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13" y="3698876"/>
            <a:ext cx="1762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Text Box 39"/>
          <p:cNvSpPr txBox="1">
            <a:spLocks noChangeArrowheads="1"/>
          </p:cNvSpPr>
          <p:nvPr/>
        </p:nvSpPr>
        <p:spPr bwMode="auto">
          <a:xfrm>
            <a:off x="3495675" y="1343025"/>
            <a:ext cx="481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None/>
            </a:pPr>
            <a:r>
              <a:rPr lang="de-DE" altLang="de-DE" sz="2400" b="1">
                <a:solidFill>
                  <a:srgbClr val="000000"/>
                </a:solidFill>
                <a:latin typeface="Trebuchet MS" panose="020B0603020202020204" pitchFamily="34" charset="0"/>
              </a:rPr>
              <a:t>Ziele sind … </a:t>
            </a:r>
          </a:p>
        </p:txBody>
      </p:sp>
    </p:spTree>
    <p:extLst>
      <p:ext uri="{BB962C8B-B14F-4D97-AF65-F5344CB8AC3E}">
        <p14:creationId xmlns:p14="http://schemas.microsoft.com/office/powerpoint/2010/main" val="364632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75000">
              <a:srgbClr val="FFFFFF"/>
            </a:gs>
            <a:gs pos="100000">
              <a:srgbClr val="FFFFFF"/>
            </a:gs>
          </a:gsLst>
          <a:lin ang="18900000" scaled="1"/>
        </a:gradFill>
        <a:effectLst/>
      </p:bgPr>
    </p:bg>
    <p:spTree>
      <p:nvGrpSpPr>
        <p:cNvPr id="1" name=""/>
        <p:cNvGrpSpPr/>
        <p:nvPr/>
      </p:nvGrpSpPr>
      <p:grpSpPr>
        <a:xfrm>
          <a:off x="0" y="0"/>
          <a:ext cx="0" cy="0"/>
          <a:chOff x="0" y="0"/>
          <a:chExt cx="0" cy="0"/>
        </a:xfrm>
      </p:grpSpPr>
      <p:sp>
        <p:nvSpPr>
          <p:cNvPr id="2051" name="Text Box 16"/>
          <p:cNvSpPr txBox="1">
            <a:spLocks noChangeArrowheads="1"/>
          </p:cNvSpPr>
          <p:nvPr/>
        </p:nvSpPr>
        <p:spPr bwMode="auto">
          <a:xfrm>
            <a:off x="0" y="4668253"/>
            <a:ext cx="12192000" cy="2189747"/>
          </a:xfrm>
          <a:prstGeom prst="rect">
            <a:avLst/>
          </a:prstGeom>
          <a:gradFill rotWithShape="0">
            <a:gsLst>
              <a:gs pos="0">
                <a:schemeClr val="bg1"/>
              </a:gs>
              <a:gs pos="100000">
                <a:schemeClr val="accent1">
                  <a:lumMod val="75000"/>
                </a:schemeClr>
              </a:gs>
            </a:gsLst>
            <a:lin ang="5400000" scaled="1"/>
          </a:gradFill>
          <a:ln>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0" fontAlgn="base" hangingPunct="0">
              <a:spcBef>
                <a:spcPct val="0"/>
              </a:spcBef>
              <a:spcAft>
                <a:spcPct val="0"/>
              </a:spcAft>
              <a:defRPr/>
            </a:pPr>
            <a:endParaRPr lang="de-DE" altLang="de-DE" sz="800" b="1" dirty="0">
              <a:solidFill>
                <a:srgbClr val="000000"/>
              </a:solidFill>
              <a:latin typeface="Arial" panose="020B0604020202020204" pitchFamily="34" charset="0"/>
            </a:endParaRPr>
          </a:p>
        </p:txBody>
      </p:sp>
      <p:sp>
        <p:nvSpPr>
          <p:cNvPr id="4099" name="Text Box 8"/>
          <p:cNvSpPr txBox="1">
            <a:spLocks noChangeArrowheads="1"/>
          </p:cNvSpPr>
          <p:nvPr/>
        </p:nvSpPr>
        <p:spPr bwMode="auto">
          <a:xfrm>
            <a:off x="6219826" y="5359400"/>
            <a:ext cx="3425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de-DE" altLang="de-DE" sz="1200" dirty="0" err="1">
                <a:solidFill>
                  <a:srgbClr val="000000"/>
                </a:solidFill>
                <a:latin typeface="Arial Narrow" panose="020B0606020202030204" pitchFamily="34" charset="0"/>
              </a:rPr>
              <a:t>Bebbelsdorf</a:t>
            </a:r>
            <a:r>
              <a:rPr lang="de-DE" altLang="de-DE" sz="1200" dirty="0">
                <a:solidFill>
                  <a:srgbClr val="000000"/>
                </a:solidFill>
                <a:latin typeface="Arial Narrow" panose="020B0606020202030204" pitchFamily="34" charset="0"/>
              </a:rPr>
              <a:t> 121</a:t>
            </a:r>
          </a:p>
          <a:p>
            <a:pPr eaLnBrk="0" fontAlgn="base" hangingPunct="0">
              <a:spcBef>
                <a:spcPct val="0"/>
              </a:spcBef>
              <a:spcAft>
                <a:spcPct val="0"/>
              </a:spcAft>
              <a:buNone/>
            </a:pPr>
            <a:r>
              <a:rPr lang="de-DE" altLang="de-DE" sz="1200" dirty="0">
                <a:solidFill>
                  <a:srgbClr val="000000"/>
                </a:solidFill>
                <a:latin typeface="Arial Narrow" panose="020B0606020202030204" pitchFamily="34" charset="0"/>
              </a:rPr>
              <a:t>58454 Witten</a:t>
            </a:r>
          </a:p>
          <a:p>
            <a:pPr eaLnBrk="0" fontAlgn="base" hangingPunct="0">
              <a:spcBef>
                <a:spcPct val="0"/>
              </a:spcBef>
              <a:spcAft>
                <a:spcPct val="0"/>
              </a:spcAft>
              <a:buNone/>
            </a:pPr>
            <a:endParaRPr lang="de-DE" altLang="de-DE" sz="1200" dirty="0">
              <a:solidFill>
                <a:srgbClr val="000000"/>
              </a:solidFill>
              <a:latin typeface="Arial Narrow" panose="020B0606020202030204" pitchFamily="34" charset="0"/>
            </a:endParaRPr>
          </a:p>
          <a:p>
            <a:pPr eaLnBrk="0" fontAlgn="base" hangingPunct="0">
              <a:spcBef>
                <a:spcPct val="0"/>
              </a:spcBef>
              <a:spcAft>
                <a:spcPct val="0"/>
              </a:spcAft>
              <a:buNone/>
            </a:pPr>
            <a:r>
              <a:rPr lang="de-DE" altLang="de-DE" sz="1200" dirty="0">
                <a:solidFill>
                  <a:srgbClr val="000000"/>
                </a:solidFill>
                <a:latin typeface="Arial Narrow" panose="020B0606020202030204" pitchFamily="34" charset="0"/>
              </a:rPr>
              <a:t>Telefon:	02302/1798991</a:t>
            </a:r>
          </a:p>
          <a:p>
            <a:pPr eaLnBrk="0" fontAlgn="base" hangingPunct="0">
              <a:spcBef>
                <a:spcPct val="0"/>
              </a:spcBef>
              <a:spcAft>
                <a:spcPct val="0"/>
              </a:spcAft>
              <a:buNone/>
            </a:pPr>
            <a:r>
              <a:rPr lang="de-DE" altLang="de-DE" sz="1200" dirty="0">
                <a:solidFill>
                  <a:srgbClr val="000000"/>
                </a:solidFill>
                <a:latin typeface="Arial Narrow" panose="020B0606020202030204" pitchFamily="34" charset="0"/>
              </a:rPr>
              <a:t>E-Mail:	geschaeftsstelle@lebertransplantation.de</a:t>
            </a:r>
          </a:p>
          <a:p>
            <a:pPr eaLnBrk="0" fontAlgn="base" hangingPunct="0">
              <a:spcBef>
                <a:spcPct val="0"/>
              </a:spcBef>
              <a:spcAft>
                <a:spcPct val="0"/>
              </a:spcAft>
              <a:buNone/>
            </a:pPr>
            <a:r>
              <a:rPr lang="de-DE" altLang="de-DE" sz="1200" dirty="0">
                <a:solidFill>
                  <a:srgbClr val="000000"/>
                </a:solidFill>
                <a:latin typeface="Arial Narrow" panose="020B0606020202030204" pitchFamily="34" charset="0"/>
              </a:rPr>
              <a:t>Internet:	www.lebertransplantation.de</a:t>
            </a:r>
          </a:p>
        </p:txBody>
      </p:sp>
      <p:sp>
        <p:nvSpPr>
          <p:cNvPr id="4100" name="Text Box 6"/>
          <p:cNvSpPr txBox="1">
            <a:spLocks noChangeArrowheads="1"/>
          </p:cNvSpPr>
          <p:nvPr/>
        </p:nvSpPr>
        <p:spPr bwMode="auto">
          <a:xfrm>
            <a:off x="2508251" y="5359400"/>
            <a:ext cx="2568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de-DE" altLang="de-DE" sz="1200">
                <a:solidFill>
                  <a:srgbClr val="000000"/>
                </a:solidFill>
                <a:latin typeface="Arial Narrow" panose="020B0606020202030204" pitchFamily="34" charset="0"/>
              </a:rPr>
              <a:t>Geschäftsstelle des </a:t>
            </a:r>
            <a:r>
              <a:rPr lang="de-DE" altLang="de-DE" sz="1200">
                <a:solidFill>
                  <a:srgbClr val="000000"/>
                </a:solidFill>
                <a:latin typeface="Lydian"/>
              </a:rPr>
              <a:t>Vereins</a:t>
            </a:r>
            <a:r>
              <a:rPr lang="de-DE" altLang="de-DE" sz="1200">
                <a:solidFill>
                  <a:srgbClr val="000000"/>
                </a:solidFill>
                <a:latin typeface="Arial Narrow" panose="020B0606020202030204" pitchFamily="34" charset="0"/>
              </a:rPr>
              <a:t> </a:t>
            </a:r>
          </a:p>
          <a:p>
            <a:pPr eaLnBrk="0" fontAlgn="base" hangingPunct="0">
              <a:spcBef>
                <a:spcPct val="0"/>
              </a:spcBef>
              <a:spcAft>
                <a:spcPct val="0"/>
              </a:spcAft>
              <a:buNone/>
            </a:pPr>
            <a:r>
              <a:rPr lang="de-DE" altLang="de-DE" sz="1200">
                <a:solidFill>
                  <a:srgbClr val="000000"/>
                </a:solidFill>
                <a:latin typeface="Arial Narrow" panose="020B0606020202030204" pitchFamily="34" charset="0"/>
              </a:rPr>
              <a:t>Lebertransplantierte Deutschland e.V.</a:t>
            </a:r>
          </a:p>
          <a:p>
            <a:pPr eaLnBrk="0" fontAlgn="base" hangingPunct="0">
              <a:spcBef>
                <a:spcPct val="0"/>
              </a:spcBef>
              <a:spcAft>
                <a:spcPct val="0"/>
              </a:spcAft>
              <a:buNone/>
            </a:pPr>
            <a:endParaRPr lang="de-DE" altLang="de-DE" sz="1200">
              <a:solidFill>
                <a:srgbClr val="000000"/>
              </a:solidFill>
              <a:latin typeface="Arial Narrow" panose="020B0606020202030204" pitchFamily="34" charset="0"/>
            </a:endParaRPr>
          </a:p>
          <a:p>
            <a:pPr eaLnBrk="0" fontAlgn="base" hangingPunct="0">
              <a:spcBef>
                <a:spcPct val="0"/>
              </a:spcBef>
              <a:spcAft>
                <a:spcPct val="0"/>
              </a:spcAft>
              <a:buNone/>
            </a:pPr>
            <a:r>
              <a:rPr lang="de-DE" altLang="de-DE" sz="1200">
                <a:solidFill>
                  <a:srgbClr val="000000"/>
                </a:solidFill>
                <a:latin typeface="Arial Narrow" panose="020B0606020202030204" pitchFamily="34" charset="0"/>
              </a:rPr>
              <a:t>Mo - Do jeweils 10:00 bis 15:00 Uhr</a:t>
            </a:r>
            <a:endParaRPr lang="de-DE" altLang="de-DE" sz="1800">
              <a:solidFill>
                <a:srgbClr val="000000"/>
              </a:solidFill>
              <a:latin typeface="Arial Narrow" panose="020B0606020202030204" pitchFamily="34" charset="0"/>
            </a:endParaRPr>
          </a:p>
        </p:txBody>
      </p:sp>
      <p:sp>
        <p:nvSpPr>
          <p:cNvPr id="4101" name="Rechteck 2"/>
          <p:cNvSpPr>
            <a:spLocks noChangeArrowheads="1"/>
          </p:cNvSpPr>
          <p:nvPr/>
        </p:nvSpPr>
        <p:spPr bwMode="auto">
          <a:xfrm>
            <a:off x="1843089" y="2671763"/>
            <a:ext cx="86058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None/>
            </a:pPr>
            <a:r>
              <a:rPr lang="de-DE" altLang="de-DE" sz="1800" b="1">
                <a:solidFill>
                  <a:srgbClr val="000000"/>
                </a:solidFill>
                <a:latin typeface="Arial" panose="020B0604020202020204" pitchFamily="34" charset="0"/>
              </a:rPr>
              <a:t>Gemeinnütziger, bundesweit tätiger Patientenselbsthilfeverband für Lebertransplantierte, Wartelistenpatienten und Angehörige</a:t>
            </a:r>
          </a:p>
        </p:txBody>
      </p:sp>
      <p:pic>
        <p:nvPicPr>
          <p:cNvPr id="4102" name="Grafik 2" descr="Ein Bild, das Text enthält.&#10;&#10;Automatisch generierte Beschreib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9326" y="223838"/>
            <a:ext cx="7553325"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fik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25" y="4748214"/>
            <a:ext cx="65595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feld 3"/>
          <p:cNvSpPr txBox="1">
            <a:spLocks noChangeArrowheads="1"/>
          </p:cNvSpPr>
          <p:nvPr/>
        </p:nvSpPr>
        <p:spPr bwMode="auto">
          <a:xfrm>
            <a:off x="2054226" y="3300413"/>
            <a:ext cx="830262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0" fontAlgn="base" hangingPunct="0">
              <a:spcBef>
                <a:spcPct val="0"/>
              </a:spcBef>
              <a:spcAft>
                <a:spcPct val="0"/>
              </a:spcAft>
            </a:pPr>
            <a:r>
              <a:rPr lang="de-DE" altLang="de-DE" b="1" dirty="0">
                <a:solidFill>
                  <a:srgbClr val="000000"/>
                </a:solidFill>
                <a:latin typeface="Arial" panose="020B0604020202020204" pitchFamily="34" charset="0"/>
                <a:cs typeface="Arial" panose="020B0604020202020204" pitchFamily="34" charset="0"/>
              </a:rPr>
              <a:t> </a:t>
            </a:r>
            <a:r>
              <a:rPr lang="de-DE" altLang="de-DE" sz="1600" b="1" dirty="0">
                <a:solidFill>
                  <a:srgbClr val="C00000"/>
                </a:solidFill>
                <a:latin typeface="Arial" panose="020B0604020202020204" pitchFamily="34" charset="0"/>
                <a:cs typeface="Arial" panose="020B0604020202020204" pitchFamily="34" charset="0"/>
              </a:rPr>
              <a:t>Begegnung / Beratung / Betreuung / Information / Kooperation / Organisation</a:t>
            </a:r>
          </a:p>
          <a:p>
            <a:pPr eaLnBrk="0" fontAlgn="base" hangingPunct="0">
              <a:spcBef>
                <a:spcPct val="0"/>
              </a:spcBef>
              <a:spcAft>
                <a:spcPct val="0"/>
              </a:spcAft>
            </a:pPr>
            <a:endParaRPr lang="de-DE" altLang="de-DE" sz="1000" dirty="0">
              <a:solidFill>
                <a:srgbClr val="C00000"/>
              </a:solidFill>
            </a:endParaRPr>
          </a:p>
          <a:p>
            <a:pPr eaLnBrk="0" fontAlgn="base" hangingPunct="0">
              <a:spcBef>
                <a:spcPct val="0"/>
              </a:spcBef>
              <a:spcAft>
                <a:spcPct val="0"/>
              </a:spcAft>
            </a:pPr>
            <a:r>
              <a:rPr lang="de-DE" altLang="de-DE" sz="1600" b="1" dirty="0">
                <a:solidFill>
                  <a:srgbClr val="008000"/>
                </a:solidFill>
                <a:latin typeface="Arial" panose="020B0604020202020204" pitchFamily="34" charset="0"/>
                <a:cs typeface="Arial" panose="020B0604020202020204" pitchFamily="34" charset="0"/>
              </a:rPr>
              <a:t>Sie finden uns in der gesamten Bundesrepublik auch in Ihrer Nähe! Wo genau und viele weitere Informationen finden Sie im Netz unter der unten genannten Adresse oder rufen Sie uns an! Sprechen SIE uns an! Wir freuen uns auf IHR Interesse!</a:t>
            </a:r>
          </a:p>
        </p:txBody>
      </p:sp>
    </p:spTree>
    <p:extLst>
      <p:ext uri="{BB962C8B-B14F-4D97-AF65-F5344CB8AC3E}">
        <p14:creationId xmlns:p14="http://schemas.microsoft.com/office/powerpoint/2010/main" val="265338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C69ADC-022C-4D92-80F5-88E9051240D2}"/>
              </a:ext>
            </a:extLst>
          </p:cNvPr>
          <p:cNvPicPr>
            <a:picLocks noChangeAspect="1"/>
          </p:cNvPicPr>
          <p:nvPr/>
        </p:nvPicPr>
        <p:blipFill>
          <a:blip r:embed="rId2"/>
          <a:stretch>
            <a:fillRect/>
          </a:stretch>
        </p:blipFill>
        <p:spPr>
          <a:xfrm>
            <a:off x="4132642" y="297166"/>
            <a:ext cx="3509772" cy="1260348"/>
          </a:xfrm>
          <a:prstGeom prst="rect">
            <a:avLst/>
          </a:prstGeom>
        </p:spPr>
      </p:pic>
      <p:sp>
        <p:nvSpPr>
          <p:cNvPr id="4" name="Textfeld 3">
            <a:extLst>
              <a:ext uri="{FF2B5EF4-FFF2-40B4-BE49-F238E27FC236}">
                <a16:creationId xmlns:a16="http://schemas.microsoft.com/office/drawing/2014/main" id="{0421CE92-FCEB-4A7D-B10B-2A1042F8EE1F}"/>
              </a:ext>
            </a:extLst>
          </p:cNvPr>
          <p:cNvSpPr txBox="1"/>
          <p:nvPr/>
        </p:nvSpPr>
        <p:spPr>
          <a:xfrm>
            <a:off x="0" y="1557514"/>
            <a:ext cx="121920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IDFont+F1"/>
                <a:ea typeface="+mn-ea"/>
                <a:cs typeface="+mn-cs"/>
              </a:rPr>
              <a:t>Der Sportverein für Transplantierte und </a:t>
            </a:r>
            <a:r>
              <a:rPr kumimoji="0" lang="en-US" sz="1400" b="0" i="0" u="none" strike="noStrike" kern="1200" cap="none" spc="0" normalizeH="0" baseline="0" noProof="0" dirty="0" err="1">
                <a:ln>
                  <a:noFill/>
                </a:ln>
                <a:solidFill>
                  <a:prstClr val="black"/>
                </a:solidFill>
                <a:effectLst/>
                <a:uLnTx/>
                <a:uFillTx/>
                <a:latin typeface="CIDFont+F1"/>
                <a:ea typeface="+mn-ea"/>
                <a:cs typeface="+mn-cs"/>
              </a:rPr>
              <a:t>Dialysepatienten</a:t>
            </a:r>
            <a:r>
              <a:rPr kumimoji="0" lang="en-US" sz="1400" b="0" i="0" u="none" strike="noStrike" kern="1200" cap="none" spc="0" normalizeH="0" baseline="0" noProof="0" dirty="0">
                <a:ln>
                  <a:noFill/>
                </a:ln>
                <a:solidFill>
                  <a:prstClr val="black"/>
                </a:solidFill>
                <a:effectLst/>
                <a:uLnTx/>
                <a:uFillTx/>
                <a:latin typeface="CIDFont+F1"/>
                <a:ea typeface="+mn-ea"/>
                <a:cs typeface="+mn-cs"/>
              </a:rPr>
              <a:t> </a:t>
            </a:r>
            <a:r>
              <a:rPr kumimoji="0" lang="en-US" sz="1400" b="0" i="0" u="none" strike="noStrike" kern="1200" cap="none" spc="0" normalizeH="0" baseline="0" noProof="0" dirty="0" err="1">
                <a:ln>
                  <a:noFill/>
                </a:ln>
                <a:solidFill>
                  <a:prstClr val="black"/>
                </a:solidFill>
                <a:effectLst/>
                <a:uLnTx/>
                <a:uFillTx/>
                <a:latin typeface="CIDFont+F1"/>
                <a:ea typeface="+mn-ea"/>
                <a:cs typeface="+mn-cs"/>
              </a:rPr>
              <a:t>seit</a:t>
            </a:r>
            <a:r>
              <a:rPr kumimoji="0" lang="en-US" sz="1400" b="0" i="0" u="none" strike="noStrike" kern="1200" cap="none" spc="0" normalizeH="0" baseline="0" noProof="0" dirty="0">
                <a:ln>
                  <a:noFill/>
                </a:ln>
                <a:solidFill>
                  <a:prstClr val="black"/>
                </a:solidFill>
                <a:effectLst/>
                <a:uLnTx/>
                <a:uFillTx/>
                <a:latin typeface="CIDFont+F1"/>
                <a:ea typeface="+mn-ea"/>
                <a:cs typeface="+mn-cs"/>
              </a:rPr>
              <a:t> 1982</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 name="Textfeld 7">
            <a:extLst>
              <a:ext uri="{FF2B5EF4-FFF2-40B4-BE49-F238E27FC236}">
                <a16:creationId xmlns:a16="http://schemas.microsoft.com/office/drawing/2014/main" id="{9ACC14D7-6D4F-4951-8701-3BB5E90438E7}"/>
              </a:ext>
            </a:extLst>
          </p:cNvPr>
          <p:cNvSpPr txBox="1"/>
          <p:nvPr/>
        </p:nvSpPr>
        <p:spPr>
          <a:xfrm>
            <a:off x="1985513" y="2288170"/>
            <a:ext cx="8220973"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IDFont+F2"/>
                <a:ea typeface="+mn-ea"/>
                <a:cs typeface="+mn-cs"/>
              </a:rPr>
              <a:t>Sportevents für Transplantierte und Dialysepatienten jeden Alters: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IDFont+F2"/>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a:ln>
                  <a:noFill/>
                </a:ln>
                <a:solidFill>
                  <a:prstClr val="black"/>
                </a:solidFill>
                <a:effectLst/>
                <a:uLnTx/>
                <a:uFillTx/>
                <a:latin typeface="CIDFont+F2"/>
                <a:ea typeface="+mn-ea"/>
                <a:cs typeface="+mn-cs"/>
              </a:rPr>
              <a:t>Deutsche Meisterschaften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a:ln>
                  <a:noFill/>
                </a:ln>
                <a:solidFill>
                  <a:prstClr val="black"/>
                </a:solidFill>
                <a:effectLst/>
                <a:uLnTx/>
                <a:uFillTx/>
                <a:latin typeface="CIDFont+F2"/>
                <a:ea typeface="+mn-ea"/>
                <a:cs typeface="+mn-cs"/>
              </a:rPr>
              <a:t>Radtour pro Organspende</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a:ln>
                  <a:noFill/>
                </a:ln>
                <a:solidFill>
                  <a:prstClr val="black"/>
                </a:solidFill>
                <a:effectLst/>
                <a:uLnTx/>
                <a:uFillTx/>
                <a:latin typeface="CIDFont+F2"/>
                <a:ea typeface="+mn-ea"/>
                <a:cs typeface="+mn-cs"/>
              </a:rPr>
              <a:t>TransDia</a:t>
            </a:r>
            <a:r>
              <a:rPr kumimoji="0" lang="de-DE" sz="1800" b="0" i="0" u="none" strike="noStrike" kern="1200" cap="none" spc="0" normalizeH="0" baseline="0" noProof="0" dirty="0">
                <a:ln>
                  <a:noFill/>
                </a:ln>
                <a:solidFill>
                  <a:prstClr val="black"/>
                </a:solidFill>
                <a:effectLst/>
                <a:uLnTx/>
                <a:uFillTx/>
                <a:latin typeface="CIDFont+F2"/>
                <a:ea typeface="+mn-ea"/>
                <a:cs typeface="+mn-cs"/>
              </a:rPr>
              <a:t> stellt die Deutsche Nationalmannschaft für die Europa- und Weltmeisterschaften und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a:ln>
                  <a:noFill/>
                </a:ln>
                <a:solidFill>
                  <a:prstClr val="black"/>
                </a:solidFill>
                <a:effectLst/>
                <a:uLnTx/>
                <a:uFillTx/>
                <a:latin typeface="CIDFont+F2"/>
                <a:ea typeface="+mn-ea"/>
                <a:cs typeface="+mn-cs"/>
              </a:rPr>
              <a:t>Teams für diverse Lauf-, Rad- und andere Sportveranstaltungen.</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de-DE" sz="1800" b="0" i="0" u="none" strike="noStrike" kern="1200" cap="none" spc="0" normalizeH="0" baseline="0" noProof="0" dirty="0">
              <a:ln>
                <a:noFill/>
              </a:ln>
              <a:solidFill>
                <a:prstClr val="black"/>
              </a:solidFill>
              <a:effectLst/>
              <a:uLnTx/>
              <a:uFillTx/>
              <a:latin typeface="CIDFont+F2"/>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1" name="Bildplatzhalter 5">
            <a:extLst>
              <a:ext uri="{FF2B5EF4-FFF2-40B4-BE49-F238E27FC236}">
                <a16:creationId xmlns:a16="http://schemas.microsoft.com/office/drawing/2014/main" id="{DD966C9C-32ED-4F55-BB98-62FEAE575796}"/>
              </a:ext>
            </a:extLst>
          </p:cNvPr>
          <p:cNvPicPr>
            <a:picLocks noChangeAspect="1"/>
          </p:cNvPicPr>
          <p:nvPr/>
        </p:nvPicPr>
        <p:blipFill>
          <a:blip r:embed="rId3"/>
          <a:srcRect t="734" b="734"/>
          <a:stretch>
            <a:fillRect/>
          </a:stretch>
        </p:blipFill>
        <p:spPr>
          <a:xfrm>
            <a:off x="8911087" y="4702744"/>
            <a:ext cx="3280913" cy="2155256"/>
          </a:xfrm>
          <a:prstGeom prst="rect">
            <a:avLst/>
          </a:prstGeom>
        </p:spPr>
      </p:pic>
      <p:pic>
        <p:nvPicPr>
          <p:cNvPr id="13" name="Grafik 12">
            <a:extLst>
              <a:ext uri="{FF2B5EF4-FFF2-40B4-BE49-F238E27FC236}">
                <a16:creationId xmlns:a16="http://schemas.microsoft.com/office/drawing/2014/main" id="{0830A493-AF4A-47CB-BA7C-26E7AC05EDB9}"/>
              </a:ext>
            </a:extLst>
          </p:cNvPr>
          <p:cNvPicPr>
            <a:picLocks noChangeAspect="1"/>
          </p:cNvPicPr>
          <p:nvPr/>
        </p:nvPicPr>
        <p:blipFill>
          <a:blip r:embed="rId4"/>
          <a:stretch>
            <a:fillRect/>
          </a:stretch>
        </p:blipFill>
        <p:spPr>
          <a:xfrm>
            <a:off x="-1" y="4822166"/>
            <a:ext cx="3541099" cy="2035834"/>
          </a:xfrm>
          <a:prstGeom prst="rect">
            <a:avLst/>
          </a:prstGeom>
        </p:spPr>
      </p:pic>
      <p:sp>
        <p:nvSpPr>
          <p:cNvPr id="14" name="Textfeld 13">
            <a:extLst>
              <a:ext uri="{FF2B5EF4-FFF2-40B4-BE49-F238E27FC236}">
                <a16:creationId xmlns:a16="http://schemas.microsoft.com/office/drawing/2014/main" id="{6FE2AB92-F366-4C4D-9259-1600360D587E}"/>
              </a:ext>
            </a:extLst>
          </p:cNvPr>
          <p:cNvSpPr txBox="1"/>
          <p:nvPr/>
        </p:nvSpPr>
        <p:spPr>
          <a:xfrm>
            <a:off x="4499778" y="5103674"/>
            <a:ext cx="3053750"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IDFont+F2"/>
                <a:ea typeface="+mn-ea"/>
                <a:cs typeface="+mn-cs"/>
              </a:rPr>
              <a:t>Willkommen bei </a:t>
            </a:r>
            <a:r>
              <a:rPr kumimoji="0" lang="de-DE" sz="1800" b="0" i="0" u="none" strike="noStrike" kern="1200" cap="none" spc="0" normalizeH="0" baseline="0" noProof="0" dirty="0" err="1">
                <a:ln>
                  <a:noFill/>
                </a:ln>
                <a:solidFill>
                  <a:prstClr val="black"/>
                </a:solidFill>
                <a:effectLst/>
                <a:uLnTx/>
                <a:uFillTx/>
                <a:latin typeface="CIDFont+F2"/>
                <a:ea typeface="+mn-ea"/>
                <a:cs typeface="+mn-cs"/>
              </a:rPr>
              <a:t>TransDia</a:t>
            </a:r>
            <a:r>
              <a:rPr kumimoji="0" lang="de-DE" sz="1800" b="0" i="0" u="none" strike="noStrike" kern="1200" cap="none" spc="0" normalizeH="0" baseline="0" noProof="0" dirty="0">
                <a:ln>
                  <a:noFill/>
                </a:ln>
                <a:solidFill>
                  <a:prstClr val="black"/>
                </a:solidFill>
                <a:effectLst/>
                <a:uLnTx/>
                <a:uFillTx/>
                <a:latin typeface="CIDFont+F2"/>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IDFont+F2"/>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IDFont+F2"/>
                <a:ea typeface="+mn-ea"/>
                <a:cs typeface="+mn-cs"/>
              </a:rPr>
              <a:t>Kontakt: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IDFont+F2"/>
                <a:ea typeface="+mn-ea"/>
                <a:cs typeface="+mn-cs"/>
              </a:rPr>
              <a:t>www.transdiaev.de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IDFont+F2"/>
                <a:ea typeface="+mn-ea"/>
                <a:cs typeface="+mn-cs"/>
              </a:rPr>
              <a:t>info@transdiaev.de</a:t>
            </a:r>
            <a:endParaRPr kumimoji="0" lang="de-DE" sz="1800" b="0" i="0" u="none" strike="noStrike" kern="1200" cap="none" spc="0" normalizeH="0" baseline="0" noProof="0" dirty="0">
              <a:ln>
                <a:noFill/>
              </a:ln>
              <a:solidFill>
                <a:prstClr val="black"/>
              </a:solidFill>
              <a:effectLst/>
              <a:uLnTx/>
              <a:uFillTx/>
              <a:latin typeface="CIDFont+F2"/>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3304472"/>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noChangeArrowheads="1"/>
          </p:cNvSpPr>
          <p:nvPr>
            <p:ph type="title"/>
          </p:nvPr>
        </p:nvSpPr>
        <p:spPr/>
        <p:txBody>
          <a:bodyPr/>
          <a:lstStyle/>
          <a:p>
            <a:pPr algn="l">
              <a:defRPr/>
            </a:pPr>
            <a:r>
              <a:rPr lang="de-DE" altLang="de-DE" sz="2800" b="1"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rPr>
              <a:t>Der Verein Leberkrankes Kind e.V</a:t>
            </a:r>
            <a:r>
              <a:rPr lang="de-DE" altLang="de-DE" sz="36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3" name="Inhaltsplatzhalter 2"/>
          <p:cNvSpPr>
            <a:spLocks noGrp="1"/>
          </p:cNvSpPr>
          <p:nvPr>
            <p:ph idx="1"/>
          </p:nvPr>
        </p:nvSpPr>
        <p:spPr>
          <a:xfrm>
            <a:off x="1989222" y="1461754"/>
            <a:ext cx="8435975" cy="4525962"/>
          </a:xfrm>
        </p:spPr>
        <p:txBody>
          <a:bodyPr/>
          <a:lstStyle/>
          <a:p>
            <a:pPr marL="0" indent="0" eaLnBrk="1" hangingPunct="1">
              <a:spcBef>
                <a:spcPts val="1200"/>
              </a:spcBef>
              <a:buClr>
                <a:srgbClr val="A6A6A6"/>
              </a:buClr>
              <a:buNone/>
              <a:defRPr/>
            </a:pPr>
            <a:r>
              <a:rPr lang="de-DE" altLang="de-DE" sz="1800" dirty="0">
                <a:latin typeface="Calibri" panose="020F0502020204030204" pitchFamily="34" charset="0"/>
                <a:cs typeface="Calibri" panose="020F0502020204030204" pitchFamily="34" charset="0"/>
              </a:rPr>
              <a:t>Gegründet 1987 | rund 300 Mitgliedsfamilien</a:t>
            </a:r>
          </a:p>
          <a:p>
            <a:pPr marL="0" indent="0" eaLnBrk="1" hangingPunct="1">
              <a:spcBef>
                <a:spcPts val="1200"/>
              </a:spcBef>
              <a:buClr>
                <a:srgbClr val="A6A6A6"/>
              </a:buClr>
              <a:buNone/>
              <a:defRPr/>
            </a:pPr>
            <a:r>
              <a:rPr lang="de-DE" sz="1800" dirty="0">
                <a:latin typeface="Calibri" panose="020F0502020204030204" pitchFamily="34" charset="0"/>
                <a:cs typeface="Calibri" panose="020F0502020204030204" pitchFamily="34" charset="0"/>
              </a:rPr>
              <a:t>Wir helfen Familien mit leberkranken und lebertransplantierten Kindern. </a:t>
            </a:r>
          </a:p>
          <a:p>
            <a:pPr marL="0" indent="0" eaLnBrk="1" hangingPunct="1">
              <a:spcBef>
                <a:spcPts val="1200"/>
              </a:spcBef>
              <a:buClr>
                <a:srgbClr val="A6A6A6"/>
              </a:buClr>
              <a:buNone/>
              <a:defRPr/>
            </a:pPr>
            <a:r>
              <a:rPr lang="de-DE" sz="1800" dirty="0">
                <a:latin typeface="Calibri" panose="020F0502020204030204" pitchFamily="34" charset="0"/>
                <a:cs typeface="Calibri" panose="020F0502020204030204" pitchFamily="34" charset="0"/>
              </a:rPr>
              <a:t>Aufklären, informieren, Mut machen – unser Netzwerk steht allen Betroffenen offen. </a:t>
            </a:r>
            <a:r>
              <a:rPr lang="de-DE" altLang="de-DE" sz="1800" dirty="0">
                <a:latin typeface="Calibri" panose="020F0502020204030204" pitchFamily="34" charset="0"/>
                <a:cs typeface="Calibri" panose="020F0502020204030204" pitchFamily="34" charset="0"/>
              </a:rPr>
              <a:t>Was wir tun:</a:t>
            </a:r>
          </a:p>
          <a:p>
            <a:pPr eaLnBrk="1" hangingPunct="1">
              <a:spcBef>
                <a:spcPts val="1200"/>
              </a:spcBef>
              <a:buClr>
                <a:srgbClr val="A6A6A6"/>
              </a:buClr>
              <a:defRPr/>
            </a:pPr>
            <a:r>
              <a:rPr lang="de-DE" altLang="de-DE" sz="1800" dirty="0">
                <a:latin typeface="Calibri" panose="020F0502020204030204" pitchFamily="34" charset="0"/>
                <a:cs typeface="Calibri" panose="020F0502020204030204" pitchFamily="34" charset="0"/>
              </a:rPr>
              <a:t>Finanzielle Unterstützung der Transplantationszentren und des </a:t>
            </a:r>
            <a:r>
              <a:rPr lang="de-DE" altLang="de-DE" sz="1800" dirty="0" err="1">
                <a:latin typeface="Calibri" panose="020F0502020204030204" pitchFamily="34" charset="0"/>
                <a:cs typeface="Calibri" panose="020F0502020204030204" pitchFamily="34" charset="0"/>
              </a:rPr>
              <a:t>Ederhofs</a:t>
            </a:r>
            <a:endParaRPr lang="de-DE" altLang="de-DE" sz="1800" dirty="0">
              <a:latin typeface="Calibri" panose="020F0502020204030204" pitchFamily="34" charset="0"/>
              <a:cs typeface="Calibri" panose="020F0502020204030204" pitchFamily="34" charset="0"/>
            </a:endParaRPr>
          </a:p>
          <a:p>
            <a:pPr eaLnBrk="1" hangingPunct="1">
              <a:spcBef>
                <a:spcPts val="1200"/>
              </a:spcBef>
              <a:buClr>
                <a:srgbClr val="A6A6A6"/>
              </a:buClr>
              <a:defRPr/>
            </a:pPr>
            <a:r>
              <a:rPr lang="de-DE" altLang="de-DE" sz="1800" dirty="0" err="1">
                <a:latin typeface="Calibri" panose="020F0502020204030204" pitchFamily="34" charset="0"/>
                <a:cs typeface="Calibri" panose="020F0502020204030204" pitchFamily="34" charset="0"/>
              </a:rPr>
              <a:t>Pieksekisten</a:t>
            </a:r>
            <a:r>
              <a:rPr lang="de-DE" altLang="de-DE" sz="1800" dirty="0">
                <a:latin typeface="Calibri" panose="020F0502020204030204" pitchFamily="34" charset="0"/>
                <a:cs typeface="Calibri" panose="020F0502020204030204" pitchFamily="34" charset="0"/>
              </a:rPr>
              <a:t> für die Ambulanzen</a:t>
            </a:r>
          </a:p>
          <a:p>
            <a:pPr eaLnBrk="1" hangingPunct="1">
              <a:spcBef>
                <a:spcPts val="1200"/>
              </a:spcBef>
              <a:buClr>
                <a:srgbClr val="A6A6A6"/>
              </a:buClr>
              <a:defRPr/>
            </a:pPr>
            <a:r>
              <a:rPr lang="de-DE" altLang="de-DE" sz="1800" dirty="0">
                <a:latin typeface="Calibri" panose="020F0502020204030204" pitchFamily="34" charset="0"/>
                <a:cs typeface="Calibri" panose="020F0502020204030204" pitchFamily="34" charset="0"/>
              </a:rPr>
              <a:t>Information und Betreuung der Mitglieder</a:t>
            </a:r>
          </a:p>
          <a:p>
            <a:pPr eaLnBrk="1" hangingPunct="1">
              <a:spcBef>
                <a:spcPts val="1200"/>
              </a:spcBef>
              <a:buClr>
                <a:srgbClr val="A6A6A6"/>
              </a:buClr>
              <a:defRPr/>
            </a:pPr>
            <a:r>
              <a:rPr lang="de-DE" altLang="de-DE" sz="1800" dirty="0">
                <a:latin typeface="Calibri" panose="020F0502020204030204" pitchFamily="34" charset="0"/>
                <a:cs typeface="Calibri" panose="020F0502020204030204" pitchFamily="34" charset="0"/>
              </a:rPr>
              <a:t>Einzelfallhilfen: Musiktherapie, Betreuung von Familien aus dem Ausland</a:t>
            </a:r>
          </a:p>
          <a:p>
            <a:pPr eaLnBrk="1" hangingPunct="1">
              <a:spcBef>
                <a:spcPts val="1200"/>
              </a:spcBef>
              <a:buClr>
                <a:srgbClr val="A6A6A6"/>
              </a:buClr>
              <a:defRPr/>
            </a:pPr>
            <a:r>
              <a:rPr lang="de-DE" altLang="de-DE" sz="1800" dirty="0">
                <a:latin typeface="Calibri" panose="020F0502020204030204" pitchFamily="34" charset="0"/>
                <a:cs typeface="Calibri" panose="020F0502020204030204" pitchFamily="34" charset="0"/>
              </a:rPr>
              <a:t>Mitgliederzeitschrift Leberfleck </a:t>
            </a:r>
          </a:p>
          <a:p>
            <a:pPr algn="ctr" eaLnBrk="1" hangingPunct="1">
              <a:spcBef>
                <a:spcPts val="1200"/>
              </a:spcBef>
              <a:buClr>
                <a:srgbClr val="A6A6A6"/>
              </a:buClr>
              <a:defRPr/>
            </a:pPr>
            <a:endParaRPr lang="de-DE" altLang="de-DE" sz="1800" dirty="0">
              <a:latin typeface="Calibri" panose="020F0502020204030204" pitchFamily="34" charset="0"/>
              <a:cs typeface="Calibri" panose="020F0502020204030204" pitchFamily="34" charset="0"/>
            </a:endParaRPr>
          </a:p>
          <a:p>
            <a:pPr marL="0" indent="0" algn="ctr">
              <a:buNone/>
              <a:defRPr/>
            </a:pPr>
            <a:r>
              <a:rPr lang="de-DE" b="1" dirty="0">
                <a:solidFill>
                  <a:schemeClr val="bg1">
                    <a:lumMod val="50000"/>
                  </a:schemeClr>
                </a:solidFill>
                <a:latin typeface="Calibri" panose="020F0502020204030204" pitchFamily="34" charset="0"/>
                <a:cs typeface="Calibri" panose="020F0502020204030204" pitchFamily="34" charset="0"/>
              </a:rPr>
              <a:t>www.leberkrankes-kind.de</a:t>
            </a:r>
          </a:p>
        </p:txBody>
      </p:sp>
      <p:sp>
        <p:nvSpPr>
          <p:cNvPr id="4" name="Datumsplatzhalter 3"/>
          <p:cNvSpPr>
            <a:spLocks noGrp="1"/>
          </p:cNvSpPr>
          <p:nvPr>
            <p:ph type="dt" sz="quarter"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endParaRPr lang="de-DE" dirty="0"/>
          </a:p>
        </p:txBody>
      </p:sp>
      <p:sp>
        <p:nvSpPr>
          <p:cNvPr id="4102" name="Foliennummernplatzhalter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de-DE" altLang="de-DE" sz="1400"/>
          </a:p>
        </p:txBody>
      </p:sp>
      <p:pic>
        <p:nvPicPr>
          <p:cNvPr id="4103" name="Grafik 9" descr="Ein Bild, das Zeichnung enthält.&#10;&#10;Automatisch generierte Beschreib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3763" y="404814"/>
            <a:ext cx="28448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94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9416" y="332656"/>
            <a:ext cx="8496944" cy="792088"/>
          </a:xfrm>
        </p:spPr>
        <p:txBody>
          <a:bodyPr>
            <a:normAutofit fontScale="90000"/>
          </a:bodyPr>
          <a:lstStyle/>
          <a:p>
            <a:pPr eaLnBrk="1" hangingPunct="1">
              <a:defRPr/>
            </a:pPr>
            <a:br>
              <a:rPr lang="de-DE" altLang="de-DE" sz="2700" b="1" dirty="0">
                <a:latin typeface="Arial" panose="020B0604020202020204" pitchFamily="34" charset="0"/>
              </a:rPr>
            </a:br>
            <a:endParaRPr lang="de-DE" altLang="de-DE" sz="2400" dirty="0">
              <a:latin typeface="Arial" panose="020B0604020202020204" pitchFamily="34" charset="0"/>
            </a:endParaRPr>
          </a:p>
        </p:txBody>
      </p:sp>
      <p:sp>
        <p:nvSpPr>
          <p:cNvPr id="26627" name="Rectangle 3"/>
          <p:cNvSpPr>
            <a:spLocks noGrp="1" noChangeArrowheads="1"/>
          </p:cNvSpPr>
          <p:nvPr>
            <p:ph idx="1"/>
          </p:nvPr>
        </p:nvSpPr>
        <p:spPr>
          <a:xfrm>
            <a:off x="1798857" y="1357355"/>
            <a:ext cx="8496300" cy="5616624"/>
          </a:xfrm>
        </p:spPr>
        <p:txBody>
          <a:bodyPr>
            <a:normAutofit fontScale="92500" lnSpcReduction="10000"/>
          </a:bodyPr>
          <a:lstStyle/>
          <a:p>
            <a:pPr marL="0" indent="0">
              <a:buNone/>
            </a:pPr>
            <a:r>
              <a:rPr lang="de-DE" sz="2400" dirty="0"/>
              <a:t>wurde 1974 in Hamburg als gemeinnütziger Selbsthilfeverein gegründet</a:t>
            </a:r>
          </a:p>
          <a:p>
            <a:pPr marL="0" indent="0" algn="ctr">
              <a:buNone/>
            </a:pPr>
            <a:r>
              <a:rPr lang="de-DE" sz="3800" b="1" dirty="0"/>
              <a:t>Was bieten wir?</a:t>
            </a:r>
          </a:p>
          <a:p>
            <a:pPr>
              <a:buFont typeface="Wingdings" panose="05000000000000000000" pitchFamily="2" charset="2"/>
              <a:buChar char="Ø"/>
            </a:pPr>
            <a:r>
              <a:rPr lang="de-DE" sz="2400" dirty="0"/>
              <a:t>Informationen über Prädialyse, Dialyse und Transplantation</a:t>
            </a:r>
          </a:p>
          <a:p>
            <a:pPr>
              <a:buFont typeface="Wingdings" panose="05000000000000000000" pitchFamily="2" charset="2"/>
              <a:buChar char="Ø"/>
            </a:pPr>
            <a:r>
              <a:rPr lang="de-DE" sz="2400" dirty="0"/>
              <a:t>3-mal jährlich unsere “Nieren Info” und 6-mal kostenfrei die Zeitschrift “Der Nierenpatient” </a:t>
            </a:r>
          </a:p>
          <a:p>
            <a:pPr>
              <a:buFont typeface="Wingdings" panose="05000000000000000000" pitchFamily="2" charset="2"/>
              <a:buChar char="Ø"/>
            </a:pPr>
            <a:r>
              <a:rPr lang="de-DE" sz="2400" dirty="0"/>
              <a:t>Beratung in Fragen zu Nierenerkrankungen und Informationen über medizinische Fortschritte </a:t>
            </a:r>
          </a:p>
          <a:p>
            <a:pPr>
              <a:buFont typeface="Wingdings" panose="05000000000000000000" pitchFamily="2" charset="2"/>
              <a:buChar char="Ø"/>
            </a:pPr>
            <a:r>
              <a:rPr lang="de-DE" sz="2400" dirty="0"/>
              <a:t>Zusammenarbeit mit Personen und Institutionen, die sich mit nephrologischen Themen und Prävention befassen</a:t>
            </a:r>
          </a:p>
          <a:p>
            <a:pPr>
              <a:buFont typeface="Wingdings" panose="05000000000000000000" pitchFamily="2" charset="2"/>
              <a:buChar char="Ø"/>
            </a:pPr>
            <a:r>
              <a:rPr lang="de-DE" sz="2400" dirty="0"/>
              <a:t>Interessenvertretung gegenüber Behörden und Institutionen</a:t>
            </a:r>
          </a:p>
          <a:p>
            <a:pPr>
              <a:buFont typeface="Wingdings" panose="05000000000000000000" pitchFamily="2" charset="2"/>
              <a:buChar char="Ø"/>
            </a:pPr>
            <a:r>
              <a:rPr lang="de-DE" sz="2400" dirty="0"/>
              <a:t>Öffentlichkeitsarbeit über Nierenerkrankungen, Transplantation und Organspende  </a:t>
            </a:r>
          </a:p>
          <a:p>
            <a:pPr>
              <a:buFont typeface="Wingdings" panose="05000000000000000000" pitchFamily="2" charset="2"/>
              <a:buChar char="Ø"/>
            </a:pPr>
            <a:r>
              <a:rPr lang="de-DE" sz="2400" dirty="0"/>
              <a:t>Erfahrungsaustausch und gegenseitige Unterstützung, vornehmlich im Großraum Hamburg  </a:t>
            </a:r>
          </a:p>
          <a:p>
            <a:pPr>
              <a:buFont typeface="Wingdings" panose="05000000000000000000" pitchFamily="2" charset="2"/>
              <a:buChar char="Ø"/>
            </a:pPr>
            <a:r>
              <a:rPr lang="de-DE" sz="2400" dirty="0"/>
              <a:t>Eigene Sparte für nierenkranke Kinder – Nierenkids Hamburg </a:t>
            </a:r>
          </a:p>
          <a:p>
            <a:pPr algn="ctr">
              <a:buClr>
                <a:schemeClr val="tx1"/>
              </a:buClr>
              <a:buNone/>
              <a:defRPr/>
            </a:pPr>
            <a:endParaRPr lang="de-DE" altLang="ja-JP" sz="3800" b="1" dirty="0">
              <a:latin typeface="Arial" pitchFamily="34" charset="0"/>
              <a:cs typeface="Arial" pitchFamily="34" charset="0"/>
            </a:endParaRPr>
          </a:p>
          <a:p>
            <a:pPr>
              <a:buClr>
                <a:schemeClr val="tx1"/>
              </a:buClr>
              <a:buFont typeface="Wingdings" pitchFamily="2" charset="2"/>
              <a:buChar char="§"/>
              <a:defRPr/>
            </a:pPr>
            <a:endParaRPr lang="de-DE" altLang="ja-JP" sz="2400" dirty="0">
              <a:latin typeface="Arial" pitchFamily="34" charset="0"/>
              <a:cs typeface="Arial" pitchFamily="34" charset="0"/>
            </a:endParaRPr>
          </a:p>
          <a:p>
            <a:pPr>
              <a:buClr>
                <a:schemeClr val="tx1"/>
              </a:buClr>
              <a:buNone/>
              <a:defRPr/>
            </a:pPr>
            <a:endParaRPr lang="de-DE" altLang="de-DE" sz="2400" dirty="0">
              <a:latin typeface="Arial" pitchFamily="34" charset="0"/>
              <a:cs typeface="Arial" pitchFamily="34" charset="0"/>
            </a:endParaRPr>
          </a:p>
        </p:txBody>
      </p:sp>
      <p:sp>
        <p:nvSpPr>
          <p:cNvPr id="7" name="Fußzeilenplatzhalter 6"/>
          <p:cNvSpPr>
            <a:spLocks noGrp="1"/>
          </p:cNvSpPr>
          <p:nvPr>
            <p:ph type="ftr" sz="quarter" idx="11"/>
          </p:nvPr>
        </p:nvSpPr>
        <p:spPr>
          <a:xfrm>
            <a:off x="12804576" y="188640"/>
            <a:ext cx="144016" cy="216024"/>
          </a:xfrm>
        </p:spPr>
        <p:txBody>
          <a:bodyPr/>
          <a:lstStyle/>
          <a:p>
            <a:pPr fontAlgn="base">
              <a:spcBef>
                <a:spcPct val="0"/>
              </a:spcBef>
              <a:spcAft>
                <a:spcPct val="0"/>
              </a:spcAft>
              <a:defRPr/>
            </a:pPr>
            <a:endParaRPr lang="de-DE" dirty="0">
              <a:solidFill>
                <a:prstClr val="black">
                  <a:tint val="75000"/>
                </a:prstClr>
              </a:solidFill>
              <a:latin typeface="Arial" charset="0"/>
              <a:cs typeface="Arial" charset="0"/>
            </a:endParaRPr>
          </a:p>
        </p:txBody>
      </p:sp>
      <p:sp>
        <p:nvSpPr>
          <p:cNvPr id="6" name="Foliennummernplatzhalter 5"/>
          <p:cNvSpPr>
            <a:spLocks noGrp="1"/>
          </p:cNvSpPr>
          <p:nvPr>
            <p:ph type="sldNum" sz="quarter" idx="12"/>
          </p:nvPr>
        </p:nvSpPr>
        <p:spPr/>
        <p:txBody>
          <a:bodyPr>
            <a:normAutofit/>
          </a:bodyPr>
          <a:lstStyle/>
          <a:p>
            <a:pPr fontAlgn="base">
              <a:spcBef>
                <a:spcPct val="0"/>
              </a:spcBef>
              <a:spcAft>
                <a:spcPct val="0"/>
              </a:spcAft>
              <a:defRPr/>
            </a:pPr>
            <a:fld id="{8941773D-EE86-42FD-8FEB-0BDD168DD00D}" type="slidenum">
              <a:rPr lang="de-DE">
                <a:solidFill>
                  <a:prstClr val="black">
                    <a:tint val="75000"/>
                  </a:prstClr>
                </a:solidFill>
                <a:latin typeface="Arial" charset="0"/>
                <a:cs typeface="Arial" charset="0"/>
              </a:rPr>
              <a:pPr fontAlgn="base">
                <a:spcBef>
                  <a:spcPct val="0"/>
                </a:spcBef>
                <a:spcAft>
                  <a:spcPct val="0"/>
                </a:spcAft>
                <a:defRPr/>
              </a:pPr>
              <a:t>9</a:t>
            </a:fld>
            <a:endParaRPr lang="de-DE">
              <a:solidFill>
                <a:prstClr val="black">
                  <a:tint val="75000"/>
                </a:prstClr>
              </a:solidFill>
              <a:latin typeface="Arial" charset="0"/>
              <a:cs typeface="Arial" charset="0"/>
            </a:endParaRPr>
          </a:p>
        </p:txBody>
      </p:sp>
      <p:pic>
        <p:nvPicPr>
          <p:cNvPr id="8" name="Grafik 0" descr="NSH+C_cmyk_72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3413" y="87584"/>
            <a:ext cx="3799579" cy="13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203425"/>
      </p:ext>
    </p:extLst>
  </p:cSld>
  <p:clrMapOvr>
    <a:masterClrMapping/>
  </p:clrMapOvr>
  <p:transition/>
</p:sld>
</file>

<file path=ppt/theme/theme1.xml><?xml version="1.0" encoding="utf-8"?>
<a:theme xmlns:a="http://schemas.openxmlformats.org/drawingml/2006/main" name="201711_uke-vorlage_16zu9">
  <a:themeElements>
    <a:clrScheme name="UKE">
      <a:dk1>
        <a:srgbClr val="333333"/>
      </a:dk1>
      <a:lt1>
        <a:sysClr val="window" lastClr="FFFFFF"/>
      </a:lt1>
      <a:dk2>
        <a:srgbClr val="AA9C8F"/>
      </a:dk2>
      <a:lt2>
        <a:srgbClr val="E9E4E1"/>
      </a:lt2>
      <a:accent1>
        <a:srgbClr val="004992"/>
      </a:accent1>
      <a:accent2>
        <a:srgbClr val="68C3CD"/>
      </a:accent2>
      <a:accent3>
        <a:srgbClr val="7296AF"/>
      </a:accent3>
      <a:accent4>
        <a:srgbClr val="87BD24"/>
      </a:accent4>
      <a:accent5>
        <a:srgbClr val="FCBE0E"/>
      </a:accent5>
      <a:accent6>
        <a:srgbClr val="EF7B05"/>
      </a:accent6>
      <a:hlink>
        <a:srgbClr val="004992"/>
      </a:hlink>
      <a:folHlink>
        <a:srgbClr val="004992"/>
      </a:folHlink>
    </a:clrScheme>
    <a:fontScheme name="Calibri Light + Calibri">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accent1"/>
          </a:solidFill>
        </a:ln>
      </a:spPr>
      <a:bodyPr lIns="72000" tIns="36000" rIns="72000" bIns="36000" rtlCol="0" anchor="ctr"/>
      <a:lstStyle>
        <a:defPPr algn="ctr">
          <a:defRPr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216000" indent="-216000">
          <a:lnSpc>
            <a:spcPct val="105000"/>
          </a:lnSpc>
          <a:buFont typeface="Arial" panose="020B0604020202020204" pitchFamily="34" charset="0"/>
          <a:buChar char="•"/>
          <a:defRPr dirty="0" err="1" smtClean="0">
            <a:latin typeface="+mj-lt"/>
          </a:defRPr>
        </a:defPPr>
      </a:lstStyle>
    </a:txDef>
  </a:objectDefaults>
  <a:extraClrSchemeLst/>
  <a:custClrLst>
    <a:custClr>
      <a:srgbClr val="FFDF00"/>
    </a:custClr>
    <a:custClr name="UKE INside">
      <a:srgbClr val="FCBE0E"/>
    </a:custClr>
    <a:custClr>
      <a:srgbClr val="EF7B05"/>
    </a:custClr>
    <a:custClr name="UKE INside">
      <a:srgbClr val="B22229"/>
    </a:custClr>
    <a:custClr name="UKE INside">
      <a:srgbClr val="BA9BC5"/>
    </a:custClr>
    <a:custClr>
      <a:srgbClr val="68C3CD"/>
    </a:custClr>
    <a:custClr name="UKE INside">
      <a:srgbClr val="7296AF"/>
    </a:custClr>
    <a:custClr name="UKE INside">
      <a:srgbClr val="74C095"/>
    </a:custClr>
    <a:custClr>
      <a:srgbClr val="8ABD24"/>
    </a:custClr>
    <a:custClr name="R 255">
      <a:srgbClr val="FFFFFF"/>
    </a:custClr>
    <a:custClr>
      <a:srgbClr val="FFF3BE"/>
    </a:custClr>
    <a:custClr>
      <a:srgbClr val="FFEED1"/>
    </a:custClr>
    <a:custClr>
      <a:srgbClr val="FEE8D4"/>
    </a:custClr>
    <a:custClr>
      <a:srgbClr val="F4E6E1"/>
    </a:custClr>
    <a:custClr>
      <a:srgbClr val="EFEAF3"/>
    </a:custClr>
    <a:custClr>
      <a:srgbClr val="DEF1F1"/>
    </a:custClr>
    <a:custClr>
      <a:srgbClr val="E7EAEE"/>
    </a:custClr>
    <a:custClr>
      <a:srgbClr val="DFF0E6"/>
    </a:custClr>
    <a:custClr>
      <a:srgbClr val="E9F3DE"/>
    </a:custClr>
    <a:custClr>
      <a:srgbClr val="FFFFFF"/>
    </a:custClr>
    <a:custClr name="UKE">
      <a:srgbClr val="004992"/>
    </a:custClr>
    <a:custClr name="UKE">
      <a:srgbClr val="AA9C8F"/>
    </a:custClr>
    <a:custClr name="UKE">
      <a:srgbClr val="575756"/>
    </a:custClr>
    <a:custClr name="Kinder-UKE">
      <a:srgbClr val="004992"/>
    </a:custClr>
    <a:custClr name="Kinder-UKE">
      <a:srgbClr val="9BCBEB"/>
    </a:custClr>
    <a:custClr name="Kinder-UKE">
      <a:srgbClr val="D40F7D"/>
    </a:custClr>
    <a:custClr name="UCCH">
      <a:srgbClr val="ED7333"/>
    </a:custClr>
    <a:custClr name="UHZ">
      <a:srgbClr val="6D2A3C"/>
    </a:custClr>
    <a:custClr name="Notfall Blutspende Behörde">
      <a:srgbClr val="DA291C"/>
    </a:custClr>
    <a:custClr>
      <a:srgbClr val="FFFFFF"/>
    </a:custClr>
    <a:custClr name="8%">
      <a:srgbClr val="E3E5F2"/>
    </a:custClr>
    <a:custClr name="17%">
      <a:srgbClr val="E9E4E1"/>
    </a:custClr>
    <a:custClr name="10%">
      <a:srgbClr val="E6E7E8"/>
    </a:custClr>
    <a:custClr name="8%">
      <a:srgbClr val="E3E5F2"/>
    </a:custClr>
    <a:custClr name="20%">
      <a:srgbClr val="E8F4FC"/>
    </a:custClr>
    <a:custClr name="7%">
      <a:srgbClr val="FDE8F1"/>
    </a:custClr>
    <a:custClr name="UCCH">
      <a:srgbClr val="FEF0E0"/>
    </a:custClr>
    <a:custClr name="UHZ">
      <a:srgbClr val="F2ECED"/>
    </a:custClr>
    <a:custClr name="Notfall Blutspende Behörde">
      <a:srgbClr val="FCE1E2"/>
    </a:custClr>
    <a:custClr>
      <a:srgbClr val="FFFFFF"/>
    </a:custClr>
  </a:custClrLst>
  <a:extLst>
    <a:ext uri="{05A4C25C-085E-4340-85A3-A5531E510DB2}">
      <thm15:themeFamily xmlns:thm15="http://schemas.microsoft.com/office/thememl/2012/main" name="201711_uke-vorlage_16zu9 [Schreibgeschützt]" id="{EE46DC95-2053-4037-88F5-B184F9A3816D}" vid="{D6503BD5-8244-4977-80BD-2E4BC5F98CF1}"/>
    </a:ext>
  </a:extLst>
</a:theme>
</file>

<file path=ppt/theme/theme2.xml><?xml version="1.0" encoding="utf-8"?>
<a:theme xmlns:a="http://schemas.openxmlformats.org/drawingml/2006/main" name="Larissa-Design">
  <a:themeElements>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acette">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Breitbild</PresentationFormat>
  <Paragraphs>170</Paragraphs>
  <Slides>13</Slides>
  <Notes>8</Notes>
  <HiddenSlides>0</HiddenSlides>
  <MMClips>0</MMClips>
  <ScaleCrop>false</ScaleCrop>
  <HeadingPairs>
    <vt:vector size="6" baseType="variant">
      <vt:variant>
        <vt:lpstr>Verwendete Schriftarten</vt:lpstr>
      </vt:variant>
      <vt:variant>
        <vt:i4>13</vt:i4>
      </vt:variant>
      <vt:variant>
        <vt:lpstr>Design</vt:lpstr>
      </vt:variant>
      <vt:variant>
        <vt:i4>6</vt:i4>
      </vt:variant>
      <vt:variant>
        <vt:lpstr>Folientitel</vt:lpstr>
      </vt:variant>
      <vt:variant>
        <vt:i4>13</vt:i4>
      </vt:variant>
    </vt:vector>
  </HeadingPairs>
  <TitlesOfParts>
    <vt:vector size="32" baseType="lpstr">
      <vt:lpstr>Arial</vt:lpstr>
      <vt:lpstr>Arial Narrow</vt:lpstr>
      <vt:lpstr>Calibri</vt:lpstr>
      <vt:lpstr>Calibri Light</vt:lpstr>
      <vt:lpstr>CIDFont+F1</vt:lpstr>
      <vt:lpstr>CIDFont+F2</vt:lpstr>
      <vt:lpstr>Lydian</vt:lpstr>
      <vt:lpstr>Symbol</vt:lpstr>
      <vt:lpstr>Times</vt:lpstr>
      <vt:lpstr>Times New Roman</vt:lpstr>
      <vt:lpstr>Trebuchet MS</vt:lpstr>
      <vt:lpstr>Wingdings</vt:lpstr>
      <vt:lpstr>Wingdings 3</vt:lpstr>
      <vt:lpstr>201711_uke-vorlage_16zu9</vt:lpstr>
      <vt:lpstr>Larissa-Design</vt:lpstr>
      <vt:lpstr>Standarddesign</vt:lpstr>
      <vt:lpstr>Facette</vt:lpstr>
      <vt:lpstr>1_Larissa-Design</vt:lpstr>
      <vt:lpstr>1_Standarddesign</vt:lpstr>
      <vt:lpstr>„Gesund ins Jahr 2022“</vt:lpstr>
      <vt:lpstr>PowerPoint-Präsentation</vt:lpstr>
      <vt:lpstr>Ein Patient:innenseminar des  Universitären Transplantations Centrums Hamburg (UTC)  in Zusammenarbeit mit dem UTC-Patientenbeirat und: </vt:lpstr>
      <vt:lpstr>PowerPoint-Präsentation</vt:lpstr>
      <vt:lpstr>PowerPoint-Präsentation</vt:lpstr>
      <vt:lpstr>PowerPoint-Präsentation</vt:lpstr>
      <vt:lpstr>PowerPoint-Präsentation</vt:lpstr>
      <vt:lpstr>Der Verein Leberkrankes Kind e.V.</vt:lpstr>
      <vt:lpstr> </vt:lpstr>
      <vt:lpstr> </vt:lpstr>
      <vt:lpstr>PowerPoint-Präsentation</vt:lpstr>
      <vt:lpstr>PowerPoint-Präsentation</vt:lpstr>
      <vt:lpstr>Eine Bitte vorab:   Wenn Sie nicht sprechen, schalten Sie Ihr Mikrophon auf „stumm“.    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NTx am UKE Hamburg</dc:title>
  <dc:creator>Grahammer, Florian</dc:creator>
  <cp:lastModifiedBy>Sandra Zumpfe</cp:lastModifiedBy>
  <cp:revision>95</cp:revision>
  <cp:lastPrinted>2019-09-23T08:24:11Z</cp:lastPrinted>
  <dcterms:created xsi:type="dcterms:W3CDTF">2019-09-04T17:07:36Z</dcterms:created>
  <dcterms:modified xsi:type="dcterms:W3CDTF">2022-03-21T18:57:42Z</dcterms:modified>
</cp:coreProperties>
</file>